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324" r:id="rId3"/>
    <p:sldId id="316" r:id="rId4"/>
    <p:sldId id="345" r:id="rId5"/>
    <p:sldId id="364" r:id="rId6"/>
    <p:sldId id="325" r:id="rId7"/>
    <p:sldId id="321" r:id="rId8"/>
    <p:sldId id="322" r:id="rId9"/>
    <p:sldId id="368" r:id="rId10"/>
    <p:sldId id="358" r:id="rId11"/>
    <p:sldId id="346" r:id="rId12"/>
    <p:sldId id="326" r:id="rId13"/>
    <p:sldId id="344" r:id="rId14"/>
    <p:sldId id="341" r:id="rId15"/>
    <p:sldId id="342" r:id="rId16"/>
    <p:sldId id="343" r:id="rId17"/>
    <p:sldId id="323" r:id="rId18"/>
    <p:sldId id="352" r:id="rId19"/>
    <p:sldId id="359" r:id="rId20"/>
    <p:sldId id="360" r:id="rId21"/>
    <p:sldId id="398" r:id="rId22"/>
    <p:sldId id="391" r:id="rId23"/>
    <p:sldId id="331" r:id="rId24"/>
    <p:sldId id="350" r:id="rId25"/>
    <p:sldId id="403" r:id="rId26"/>
    <p:sldId id="399" r:id="rId27"/>
    <p:sldId id="402" r:id="rId28"/>
    <p:sldId id="385" r:id="rId29"/>
    <p:sldId id="386" r:id="rId30"/>
    <p:sldId id="400" r:id="rId31"/>
    <p:sldId id="334" r:id="rId32"/>
    <p:sldId id="369" r:id="rId33"/>
    <p:sldId id="396" r:id="rId34"/>
    <p:sldId id="401" r:id="rId35"/>
    <p:sldId id="336" r:id="rId36"/>
    <p:sldId id="351" r:id="rId37"/>
    <p:sldId id="394" r:id="rId38"/>
    <p:sldId id="384" r:id="rId39"/>
    <p:sldId id="370" r:id="rId40"/>
    <p:sldId id="383" r:id="rId41"/>
    <p:sldId id="354" r:id="rId42"/>
    <p:sldId id="339" r:id="rId43"/>
    <p:sldId id="340" r:id="rId44"/>
    <p:sldId id="355" r:id="rId4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326"/>
            <p14:sldId id="344"/>
            <p14:sldId id="341"/>
            <p14:sldId id="342"/>
            <p14:sldId id="343"/>
            <p14:sldId id="323"/>
            <p14:sldId id="352"/>
            <p14:sldId id="359"/>
            <p14:sldId id="360"/>
            <p14:sldId id="398"/>
            <p14:sldId id="391"/>
            <p14:sldId id="331"/>
            <p14:sldId id="350"/>
            <p14:sldId id="403"/>
            <p14:sldId id="399"/>
            <p14:sldId id="402"/>
            <p14:sldId id="385"/>
            <p14:sldId id="386"/>
            <p14:sldId id="400"/>
            <p14:sldId id="334"/>
            <p14:sldId id="369"/>
            <p14:sldId id="396"/>
            <p14:sldId id="401"/>
            <p14:sldId id="336"/>
            <p14:sldId id="351"/>
            <p14:sldId id="394"/>
            <p14:sldId id="384"/>
            <p14:sldId id="370"/>
            <p14:sldId id="383"/>
            <p14:sldId id="354"/>
            <p14:sldId id="339"/>
            <p14:sldId id="340"/>
            <p14:sldId id="355"/>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varScale="1">
        <p:scale>
          <a:sx n="99" d="100"/>
          <a:sy n="99" d="100"/>
        </p:scale>
        <p:origin x="-510"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January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January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802.19-17/0005r2</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January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January 2017 Atlanta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2017-01-17</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646"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January 2017 </a:t>
            </a:r>
            <a:r>
              <a:rPr kumimoji="1" lang="en-US" altLang="ja-JP" dirty="0"/>
              <a:t>TG1a meeting, document </a:t>
            </a:r>
            <a:r>
              <a:rPr kumimoji="1" lang="en-US" altLang="ja-JP" dirty="0" smtClean="0"/>
              <a:t>19-17/0005r1.</a:t>
            </a:r>
          </a:p>
          <a:p>
            <a:pPr lvl="1"/>
            <a:endParaRPr kumimoji="1" lang="en-US" altLang="ja-JP" dirty="0" smtClean="0"/>
          </a:p>
          <a:p>
            <a:pPr lvl="1"/>
            <a:endParaRPr kumimoji="1" lang="en-US" altLang="ja-JP" dirty="0"/>
          </a:p>
          <a:p>
            <a:pPr lvl="1"/>
            <a:r>
              <a:rPr lang="en-US" altLang="ja-JP" dirty="0"/>
              <a:t>Approved by anonymous </a:t>
            </a:r>
            <a:r>
              <a:rPr lang="en-US" altLang="ja-JP" dirty="0" smtClean="0"/>
              <a:t>consensus</a:t>
            </a:r>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November 2016 TG1a meeting</a:t>
            </a:r>
            <a:r>
              <a:rPr kumimoji="1" lang="en-US" altLang="ja-JP" dirty="0"/>
              <a:t>, </a:t>
            </a:r>
            <a:r>
              <a:rPr kumimoji="1" lang="en-US" altLang="ja-JP" dirty="0" smtClean="0"/>
              <a:t>DCN 19-16/0186r0, teleconference call minutes on Jan. </a:t>
            </a:r>
            <a:r>
              <a:rPr kumimoji="1" lang="en-US" altLang="ja-JP" dirty="0"/>
              <a:t>9</a:t>
            </a:r>
            <a:r>
              <a:rPr kumimoji="1" lang="en-US" altLang="ja-JP" dirty="0" smtClean="0"/>
              <a:t>, 2017, DCN 19-17/0004r0</a:t>
            </a:r>
          </a:p>
          <a:p>
            <a:pPr lvl="1"/>
            <a:endParaRPr kumimoji="1" lang="en-US" altLang="ja-JP" dirty="0" smtClean="0"/>
          </a:p>
          <a:p>
            <a:pPr lvl="1"/>
            <a:endParaRPr kumimoji="1" lang="en-US" altLang="ja-JP" dirty="0" smtClean="0"/>
          </a:p>
          <a:p>
            <a:pPr lvl="1"/>
            <a:r>
              <a:rPr lang="en-US" altLang="ja-JP" dirty="0" smtClean="0"/>
              <a:t>Approved by </a:t>
            </a:r>
            <a:r>
              <a:rPr lang="en-US" altLang="ja-JP" dirty="0"/>
              <a:t>anonymous consensus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January 2017 </a:t>
            </a:r>
            <a:r>
              <a:rPr kumimoji="1" lang="en-US" altLang="ja-JP" dirty="0"/>
              <a:t>TG1a Opening </a:t>
            </a:r>
            <a:r>
              <a:rPr kumimoji="1" lang="en-US" altLang="ja-JP" dirty="0" smtClean="0"/>
              <a:t>Report (DCN 19-17/0006r1)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Review </a:t>
            </a:r>
            <a:r>
              <a:rPr kumimoji="1" lang="en-US" altLang="ja-JP" dirty="0"/>
              <a:t>IEEE </a:t>
            </a:r>
            <a:r>
              <a:rPr kumimoji="1" lang="en-US" altLang="ja-JP" dirty="0" smtClean="0"/>
              <a:t>P802.19.1a-D1.0</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The latest draft is presented by Technical editor</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8825" y="1451774"/>
            <a:ext cx="8232776" cy="5482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P802.19.1a-D1.0 as the candidate draft.</a:t>
            </a:r>
            <a:endParaRPr kumimoji="1" lang="en-US" altLang="ja-JP" dirty="0"/>
          </a:p>
          <a:p>
            <a:pPr lvl="1"/>
            <a:endParaRPr kumimoji="1" lang="en-US" altLang="ja-JP" dirty="0" smtClean="0"/>
          </a:p>
          <a:p>
            <a:pPr lvl="1"/>
            <a:endParaRPr kumimoji="1" lang="en-US" altLang="ja-JP" dirty="0"/>
          </a:p>
          <a:p>
            <a:pPr lvl="1"/>
            <a:r>
              <a:rPr lang="en-US" altLang="ja-JP" dirty="0"/>
              <a:t>Approved by anonymous </a:t>
            </a:r>
            <a:r>
              <a:rPr lang="en-US" altLang="ja-JP" dirty="0" smtClean="0"/>
              <a:t>consensus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 of the WG Letter Ballot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Letter Ballot on Draft 1.0 completed on January 6</a:t>
            </a:r>
          </a:p>
          <a:p>
            <a:pPr lvl="1"/>
            <a:r>
              <a:rPr kumimoji="1" lang="en-US" altLang="ja-JP" dirty="0"/>
              <a:t>Results</a:t>
            </a:r>
          </a:p>
          <a:p>
            <a:pPr lvl="2"/>
            <a:r>
              <a:rPr kumimoji="1" lang="en-US" altLang="ja-JP" dirty="0"/>
              <a:t>Yes: 		17</a:t>
            </a:r>
          </a:p>
          <a:p>
            <a:pPr lvl="2"/>
            <a:r>
              <a:rPr kumimoji="1" lang="en-US" altLang="ja-JP" dirty="0"/>
              <a:t>No: 		0</a:t>
            </a:r>
          </a:p>
          <a:p>
            <a:pPr lvl="2"/>
            <a:r>
              <a:rPr kumimoji="1" lang="en-US" altLang="ja-JP" dirty="0"/>
              <a:t>Abstain: 	4</a:t>
            </a:r>
          </a:p>
          <a:p>
            <a:pPr lvl="1"/>
            <a:r>
              <a:rPr kumimoji="1" lang="en-US" altLang="ja-JP" dirty="0"/>
              <a:t>WG Letter Ballot </a:t>
            </a:r>
            <a:r>
              <a:rPr kumimoji="1" lang="en-US" altLang="ja-JP" dirty="0" smtClean="0"/>
              <a:t>Passes</a:t>
            </a:r>
          </a:p>
          <a:p>
            <a:pPr lvl="1"/>
            <a:endParaRPr kumimoji="1" lang="en-US" altLang="ja-JP" dirty="0"/>
          </a:p>
          <a:p>
            <a:r>
              <a:rPr kumimoji="1" lang="en-US" altLang="ja-JP" dirty="0" smtClean="0"/>
              <a:t>Total 13 </a:t>
            </a:r>
            <a:r>
              <a:rPr kumimoji="1" lang="en-US" altLang="ja-JP" dirty="0"/>
              <a:t>comments </a:t>
            </a:r>
            <a:r>
              <a:rPr kumimoji="1" lang="en-US" altLang="ja-JP" dirty="0" smtClean="0"/>
              <a:t>were received</a:t>
            </a:r>
            <a:endParaRPr kumimoji="1" lang="en-US" altLang="ja-JP" dirty="0"/>
          </a:p>
          <a:p>
            <a:pPr lvl="1"/>
            <a:r>
              <a:rPr kumimoji="1" lang="en-US" altLang="ja-JP" dirty="0"/>
              <a:t>Technical: </a:t>
            </a:r>
            <a:r>
              <a:rPr kumimoji="1" lang="en-US" altLang="ja-JP" dirty="0" smtClean="0"/>
              <a:t> 10</a:t>
            </a:r>
            <a:endParaRPr kumimoji="1" lang="en-US" altLang="ja-JP" dirty="0"/>
          </a:p>
          <a:p>
            <a:pPr lvl="1"/>
            <a:r>
              <a:rPr kumimoji="1" lang="en-US" altLang="ja-JP" dirty="0"/>
              <a:t>Editorial</a:t>
            </a:r>
            <a:r>
              <a:rPr kumimoji="1" lang="en-US" altLang="ja-JP" dirty="0" smtClean="0"/>
              <a:t>: 3</a:t>
            </a:r>
          </a:p>
          <a:p>
            <a:pPr lvl="1"/>
            <a:endParaRPr kumimoji="1" lang="en-US" altLang="ja-JP" dirty="0"/>
          </a:p>
          <a:p>
            <a:r>
              <a:rPr kumimoji="1" lang="en-US" altLang="ja-JP" dirty="0"/>
              <a:t>See </a:t>
            </a:r>
            <a:r>
              <a:rPr kumimoji="1" lang="en-US" altLang="ja-JP" dirty="0" smtClean="0"/>
              <a:t>DCN 19-17/0009r0 “P802.19.1a </a:t>
            </a:r>
            <a:r>
              <a:rPr kumimoji="1" lang="en-US" altLang="ja-JP" dirty="0"/>
              <a:t>TG1a D1.0 1st working group letter ballot Comments and </a:t>
            </a:r>
            <a:r>
              <a:rPr kumimoji="1" lang="en-US" altLang="ja-JP" dirty="0" smtClean="0"/>
              <a:t>Resolutions”</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5413210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a:t>
            </a:r>
            <a:r>
              <a:rPr kumimoji="1" lang="en-US" altLang="ja-JP" dirty="0" smtClean="0"/>
              <a:t>WG LB</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Comments resolutions</a:t>
            </a:r>
          </a:p>
          <a:p>
            <a:pPr lvl="1"/>
            <a:r>
              <a:rPr kumimoji="1" lang="en-US" altLang="ja-JP" dirty="0" smtClean="0"/>
              <a:t>DCN </a:t>
            </a:r>
            <a:r>
              <a:rPr kumimoji="1" lang="en-US" altLang="ja-JP" dirty="0"/>
              <a:t>19-17/0012r0: Proposed resolution to CID 11 for D1.0 (C. Sun)</a:t>
            </a:r>
          </a:p>
          <a:p>
            <a:pPr lvl="1"/>
            <a:r>
              <a:rPr kumimoji="1" lang="en-US" altLang="ja-JP" dirty="0"/>
              <a:t>DCN 19-17/0013r0: Proposed resolution to CID 12 for D1.0 (C. Sun</a:t>
            </a:r>
            <a:r>
              <a:rPr kumimoji="1" lang="en-US" altLang="ja-JP" dirty="0" smtClean="0"/>
              <a:t>)</a:t>
            </a:r>
          </a:p>
          <a:p>
            <a:pPr lvl="1"/>
            <a:r>
              <a:rPr kumimoji="1" lang="en-US" altLang="ja-JP" dirty="0"/>
              <a:t>DCN 19-17/0014r0: Proposed resolution to CID 13 for D1.0 (C. Sun</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0254205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Approval of agenda</a:t>
            </a:r>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a:t>Revisit text </a:t>
            </a:r>
            <a:r>
              <a:rPr kumimoji="1" lang="en-US" altLang="ja-JP" dirty="0" smtClean="0"/>
              <a:t>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January 2017 </a:t>
            </a:r>
            <a:r>
              <a:rPr kumimoji="1" lang="en-US" altLang="ja-JP" dirty="0"/>
              <a:t>TG1a meeting, document </a:t>
            </a:r>
            <a:r>
              <a:rPr kumimoji="1" lang="en-US" altLang="ja-JP" dirty="0" smtClean="0"/>
              <a:t>19-17/0005r2</a:t>
            </a:r>
            <a:r>
              <a:rPr kumimoji="1" lang="en-US" altLang="ja-JP" dirty="0" smtClean="0"/>
              <a:t>.</a:t>
            </a:r>
            <a:endParaRPr kumimoji="1" lang="en-US" altLang="ja-JP" dirty="0"/>
          </a:p>
          <a:p>
            <a:pPr lvl="1"/>
            <a:endParaRPr kumimoji="1" lang="en-US" altLang="ja-JP" dirty="0" smtClean="0"/>
          </a:p>
          <a:p>
            <a:pPr lvl="1"/>
            <a:endParaRPr kumimoji="1" lang="en-US" altLang="ja-JP" dirty="0"/>
          </a:p>
          <a:p>
            <a:pPr lvl="1"/>
            <a:r>
              <a:rPr lang="en-US" altLang="ja-JP" dirty="0"/>
              <a:t>Approved by anonymous consensus</a:t>
            </a:r>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9767013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a:t>
            </a:r>
            <a:r>
              <a:rPr kumimoji="1" lang="en-US" altLang="ja-JP" dirty="0" smtClean="0"/>
              <a:t>WG LB</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Comments resolutions</a:t>
            </a:r>
          </a:p>
          <a:p>
            <a:pPr lvl="1"/>
            <a:r>
              <a:rPr kumimoji="1" lang="en-US" altLang="ja-JP" dirty="0" smtClean="0"/>
              <a:t>DCN 19-17/0011r1:	Comment resolutions on CID7, CID8, CID9 and CID10 (S. Furuichi)</a:t>
            </a:r>
          </a:p>
          <a:p>
            <a:pPr lvl="1"/>
            <a:r>
              <a:rPr kumimoji="1" lang="en-US" altLang="ja-JP" dirty="0"/>
              <a:t>DCN </a:t>
            </a:r>
            <a:r>
              <a:rPr kumimoji="1" lang="en-US" altLang="ja-JP" dirty="0" smtClean="0"/>
              <a:t>19-17/0015r0</a:t>
            </a:r>
            <a:r>
              <a:rPr kumimoji="1" lang="en-US" altLang="ja-JP" dirty="0"/>
              <a:t>:	Comment resolutions on </a:t>
            </a:r>
            <a:r>
              <a:rPr kumimoji="1" lang="en-US" altLang="ja-JP" dirty="0" smtClean="0"/>
              <a:t>CID1, CID2 </a:t>
            </a:r>
            <a:r>
              <a:rPr kumimoji="1" lang="en-US" altLang="ja-JP" dirty="0"/>
              <a:t>and </a:t>
            </a:r>
            <a:r>
              <a:rPr kumimoji="1" lang="en-US" altLang="ja-JP" dirty="0" smtClean="0"/>
              <a:t>CID3 </a:t>
            </a:r>
            <a:r>
              <a:rPr kumimoji="1" lang="en-US" altLang="ja-JP" dirty="0"/>
              <a:t>(S. Furuichi)</a:t>
            </a:r>
          </a:p>
          <a:p>
            <a:pPr lvl="1"/>
            <a:endParaRPr kumimoji="1" lang="en-US" altLang="ja-JP" dirty="0" smtClean="0"/>
          </a:p>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327691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Revisit</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solidFill>
                  <a:schemeClr val="tx1"/>
                </a:solidFill>
              </a:rPr>
              <a:t>Comments resolutions</a:t>
            </a:r>
          </a:p>
          <a:p>
            <a:pPr lvl="1"/>
            <a:r>
              <a:rPr kumimoji="1" lang="en-US" altLang="ja-JP" dirty="0" smtClean="0">
                <a:solidFill>
                  <a:schemeClr val="tx1"/>
                </a:solidFill>
              </a:rPr>
              <a:t>DCN 19-17/0012r1: </a:t>
            </a:r>
            <a:r>
              <a:rPr kumimoji="1" lang="en-US" altLang="ja-JP" dirty="0">
                <a:solidFill>
                  <a:schemeClr val="tx1"/>
                </a:solidFill>
              </a:rPr>
              <a:t>Proposed resolution to CID 11 for D1.0 (C. Sun)</a:t>
            </a:r>
          </a:p>
          <a:p>
            <a:pPr lvl="1"/>
            <a:r>
              <a:rPr kumimoji="1" lang="en-US" altLang="ja-JP" dirty="0">
                <a:solidFill>
                  <a:schemeClr val="tx1"/>
                </a:solidFill>
              </a:rPr>
              <a:t>DCN </a:t>
            </a:r>
            <a:r>
              <a:rPr kumimoji="1" lang="en-US" altLang="ja-JP" dirty="0" smtClean="0">
                <a:solidFill>
                  <a:schemeClr val="tx1"/>
                </a:solidFill>
              </a:rPr>
              <a:t>19-17/0013r1: </a:t>
            </a:r>
            <a:r>
              <a:rPr kumimoji="1" lang="en-US" altLang="ja-JP" dirty="0">
                <a:solidFill>
                  <a:schemeClr val="tx1"/>
                </a:solidFill>
              </a:rPr>
              <a:t>Proposed resolution to CID 12 for D1.0 (C. Sun)</a:t>
            </a:r>
          </a:p>
          <a:p>
            <a:pPr lvl="1"/>
            <a:r>
              <a:rPr kumimoji="1" lang="en-US" altLang="ja-JP" dirty="0">
                <a:solidFill>
                  <a:schemeClr val="tx1"/>
                </a:solidFill>
              </a:rPr>
              <a:t>DCN </a:t>
            </a:r>
            <a:r>
              <a:rPr kumimoji="1" lang="en-US" altLang="ja-JP" dirty="0" smtClean="0">
                <a:solidFill>
                  <a:schemeClr val="tx1"/>
                </a:solidFill>
              </a:rPr>
              <a:t>19-17/0014r1: </a:t>
            </a:r>
            <a:r>
              <a:rPr kumimoji="1" lang="en-US" altLang="ja-JP" dirty="0">
                <a:solidFill>
                  <a:schemeClr val="tx1"/>
                </a:solidFill>
              </a:rPr>
              <a:t>Proposed resolution to CID 13 for D1.0 (C. Sun)</a:t>
            </a:r>
          </a:p>
          <a:p>
            <a:pPr marL="0" indent="0">
              <a:buNone/>
            </a:pPr>
            <a:endParaRPr kumimoji="1" lang="en-US" altLang="ja-JP" dirty="0" smtClean="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4378433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4251110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a:t>
            </a:r>
            <a:r>
              <a:rPr kumimoji="1" lang="en-US" altLang="ja-JP" dirty="0"/>
              <a:t>Wednesday A</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Revisit text 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9514455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a:t>
            </a:r>
            <a:r>
              <a:rPr kumimoji="1" lang="en-US" altLang="ja-JP" dirty="0" smtClean="0"/>
              <a:t>WG LB</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327691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Wednesday </a:t>
            </a:r>
            <a:r>
              <a:rPr kumimoji="1" lang="en-US" altLang="ja-JP" sz="3600" dirty="0" smtClean="0"/>
              <a:t>PM1</a:t>
            </a:r>
            <a:endParaRPr kumimoji="1" lang="en-US" altLang="ja-JP" sz="36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a:t>
            </a:r>
            <a:r>
              <a:rPr kumimoji="1" lang="en-US" altLang="ja-JP" dirty="0"/>
              <a:t>Wednesday </a:t>
            </a:r>
            <a:r>
              <a:rPr kumimoji="1" lang="en-US" altLang="ja-JP" dirty="0" smtClean="0"/>
              <a:t>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Revisit </a:t>
            </a:r>
            <a:r>
              <a:rPr kumimoji="1" lang="en-US" altLang="ja-JP" dirty="0"/>
              <a:t>text proposals</a:t>
            </a:r>
          </a:p>
          <a:p>
            <a:r>
              <a:rPr kumimoji="1" lang="en-US" altLang="ja-JP" dirty="0"/>
              <a:t>Review project timeline</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6197290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Revisit</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8460731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 Timeline document (N. Sato)</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7238881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93517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Revisit text proposals</a:t>
            </a:r>
          </a:p>
          <a:p>
            <a:r>
              <a:rPr kumimoji="1" lang="en-US" altLang="ja-JP" dirty="0" smtClean="0"/>
              <a:t>Motions</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513481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Revisit</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87674087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2151545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#3</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352602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#4</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75397328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a:t>
            </a:r>
            <a:endParaRPr kumimoji="1" lang="en-US" altLang="ja-JP"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Schedule (1hour)</a:t>
            </a:r>
          </a:p>
          <a:p>
            <a:pPr lvl="1"/>
            <a:r>
              <a:rPr kumimoji="1" lang="en-US" altLang="ja-JP" dirty="0" smtClean="0"/>
              <a:t>Wednesday, Feb. xx, 2017: 1am ET (Wednesday, Feb. xx, 2017 7am CET, 2pm CST, 3</a:t>
            </a:r>
            <a:r>
              <a:rPr kumimoji="1" lang="en-US" altLang="ja-JP" dirty="0"/>
              <a:t>p</a:t>
            </a:r>
            <a:r>
              <a:rPr kumimoji="1" lang="en-US" altLang="ja-JP" dirty="0" smtClean="0"/>
              <a:t>m JST/KST)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a:t>
            </a:r>
            <a:r>
              <a:rPr lang="en-US" altLang="ja-JP" dirty="0" smtClean="0"/>
              <a:t>compute4r</a:t>
            </a:r>
            <a:r>
              <a:rPr lang="en-US" altLang="ja-JP" dirty="0"/>
              <a:t>,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Review and approve IEEE P802.19.1a-D1.0</a:t>
            </a:r>
          </a:p>
          <a:p>
            <a:r>
              <a:rPr kumimoji="1" lang="en-US" altLang="ja-JP" dirty="0" smtClean="0"/>
              <a:t>Comments resolution from WG Letter Ballot</a:t>
            </a:r>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smtClean="0"/>
              <a:t>Review project timeline</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November 2016 TG1a meeting and conference call minutes</a:t>
            </a:r>
          </a:p>
          <a:p>
            <a:r>
              <a:rPr kumimoji="1" lang="en-US" altLang="ja-JP" dirty="0" smtClean="0"/>
              <a:t>TG1a Opening report</a:t>
            </a:r>
          </a:p>
          <a:p>
            <a:r>
              <a:rPr kumimoji="1" lang="en-US" altLang="ja-JP" dirty="0"/>
              <a:t>Review </a:t>
            </a:r>
            <a:r>
              <a:rPr kumimoji="1" lang="en-US" altLang="ja-JP" dirty="0" smtClean="0"/>
              <a:t>and approve IEEE P802.19.1a-D1.0</a:t>
            </a:r>
          </a:p>
          <a:p>
            <a:r>
              <a:rPr kumimoji="1" lang="en-US" altLang="ja-JP" dirty="0" smtClean="0"/>
              <a:t>Comments resolution from TG reviews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endParaRPr kumimoji="1" lang="en-US"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Comments </a:t>
            </a:r>
            <a:r>
              <a:rPr kumimoji="1" lang="en-US" altLang="ja-JP" dirty="0" smtClean="0"/>
              <a:t>resolutions</a:t>
            </a:r>
          </a:p>
          <a:p>
            <a:pPr lvl="1"/>
            <a:r>
              <a:rPr kumimoji="1" lang="en-US" altLang="ja-JP" dirty="0" smtClean="0"/>
              <a:t>DCN 19-17/0011r1:</a:t>
            </a:r>
            <a:r>
              <a:rPr kumimoji="1" lang="en-US" altLang="ja-JP" dirty="0"/>
              <a:t>	Comment resolutions on CID7, CID8, CID9 and </a:t>
            </a:r>
            <a:r>
              <a:rPr kumimoji="1" lang="en-US" altLang="ja-JP" dirty="0" smtClean="0"/>
              <a:t>CID10 (S. Furuichi)</a:t>
            </a:r>
          </a:p>
          <a:p>
            <a:pPr lvl="1"/>
            <a:r>
              <a:rPr kumimoji="1" lang="en-US" altLang="ja-JP" dirty="0" smtClean="0"/>
              <a:t>DCN </a:t>
            </a:r>
            <a:r>
              <a:rPr kumimoji="1" lang="en-US" altLang="ja-JP" dirty="0"/>
              <a:t>19-17/0012r0: </a:t>
            </a:r>
            <a:r>
              <a:rPr kumimoji="1" lang="en-US" altLang="ja-JP" dirty="0" smtClean="0"/>
              <a:t>Proposed </a:t>
            </a:r>
            <a:r>
              <a:rPr kumimoji="1" lang="en-US" altLang="ja-JP" dirty="0"/>
              <a:t>resolution to CID 11 for </a:t>
            </a:r>
            <a:r>
              <a:rPr kumimoji="1" lang="en-US" altLang="ja-JP" dirty="0" smtClean="0"/>
              <a:t>D1.0 (C. Sun)</a:t>
            </a:r>
          </a:p>
          <a:p>
            <a:pPr lvl="1"/>
            <a:r>
              <a:rPr kumimoji="1" lang="en-US" altLang="ja-JP" dirty="0"/>
              <a:t>DCN </a:t>
            </a:r>
            <a:r>
              <a:rPr kumimoji="1" lang="en-US" altLang="ja-JP" dirty="0" smtClean="0"/>
              <a:t>19-17/0013r0: Proposed </a:t>
            </a:r>
            <a:r>
              <a:rPr kumimoji="1" lang="en-US" altLang="ja-JP" dirty="0"/>
              <a:t>resolution to CID </a:t>
            </a:r>
            <a:r>
              <a:rPr kumimoji="1" lang="en-US" altLang="ja-JP" dirty="0" smtClean="0"/>
              <a:t>12 </a:t>
            </a:r>
            <a:r>
              <a:rPr kumimoji="1" lang="en-US" altLang="ja-JP" dirty="0"/>
              <a:t>for D1.0 (C. Sun</a:t>
            </a:r>
            <a:r>
              <a:rPr kumimoji="1" lang="en-US" altLang="ja-JP" dirty="0" smtClean="0"/>
              <a:t>)</a:t>
            </a:r>
          </a:p>
          <a:p>
            <a:pPr lvl="1"/>
            <a:r>
              <a:rPr kumimoji="1" lang="en-US" altLang="ja-JP" dirty="0" smtClean="0"/>
              <a:t>DCN 19-17/0014r0: </a:t>
            </a:r>
            <a:r>
              <a:rPr kumimoji="1" lang="en-US" altLang="ja-JP" dirty="0"/>
              <a:t>Proposed resolution to CID </a:t>
            </a:r>
            <a:r>
              <a:rPr kumimoji="1" lang="en-US" altLang="ja-JP" dirty="0" smtClean="0"/>
              <a:t>13 </a:t>
            </a:r>
            <a:r>
              <a:rPr kumimoji="1" lang="en-US" altLang="ja-JP" dirty="0"/>
              <a:t>for D1.0 (C. Sun</a:t>
            </a:r>
            <a:r>
              <a:rPr kumimoji="1" lang="en-US" altLang="ja-JP" dirty="0" smtClean="0"/>
              <a:t>)</a:t>
            </a:r>
          </a:p>
          <a:p>
            <a:pPr lvl="1"/>
            <a:r>
              <a:rPr kumimoji="1" lang="en-US" altLang="ja-JP" dirty="0"/>
              <a:t>DCN 19-17/0015r0:	Comment resolutions on CID1, CID2 and CID3 (S. Furuichi</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234595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9203</TotalTime>
  <Words>1045</Words>
  <Application>Microsoft Office PowerPoint</Application>
  <PresentationFormat>ユーザー設定</PresentationFormat>
  <Paragraphs>311</Paragraphs>
  <Slides>44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44</vt:i4>
      </vt:variant>
    </vt:vector>
  </HeadingPairs>
  <TitlesOfParts>
    <vt:vector size="46" baseType="lpstr">
      <vt:lpstr>Office Theme</vt:lpstr>
      <vt:lpstr>Document</vt:lpstr>
      <vt:lpstr>TG1a January 2017 Atlanta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IEEE P802.19.1a-D1.0</vt:lpstr>
      <vt:lpstr>Motion #1</vt:lpstr>
      <vt:lpstr>Result of the WG Letter Ballot</vt:lpstr>
      <vt:lpstr>Comments resolution from WG LB</vt:lpstr>
      <vt:lpstr>PowerPoint プレゼンテーション</vt:lpstr>
      <vt:lpstr>Agenda for Tuesday PM1</vt:lpstr>
      <vt:lpstr>Approval of agenda</vt:lpstr>
      <vt:lpstr>Comments resolution from WG LB</vt:lpstr>
      <vt:lpstr>Revisit</vt:lpstr>
      <vt:lpstr>PowerPoint プレゼンテーション</vt:lpstr>
      <vt:lpstr>Agenda for Wednesday AM1</vt:lpstr>
      <vt:lpstr>Comments resolution from WG LB</vt:lpstr>
      <vt:lpstr>PowerPoint プレゼンテーション</vt:lpstr>
      <vt:lpstr>Agenda for Wednesday PM1</vt:lpstr>
      <vt:lpstr>Revisit</vt:lpstr>
      <vt:lpstr>Project timeline</vt:lpstr>
      <vt:lpstr>PowerPoint プレゼンテーション</vt:lpstr>
      <vt:lpstr>Agenda for Thursday PM1</vt:lpstr>
      <vt:lpstr>Revisit</vt:lpstr>
      <vt:lpstr>Motion #2</vt:lpstr>
      <vt:lpstr>Motion #3</vt:lpstr>
      <vt:lpstr>Motion #4</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504</cp:revision>
  <cp:lastPrinted>2014-11-08T20:15:38Z</cp:lastPrinted>
  <dcterms:created xsi:type="dcterms:W3CDTF">2014-10-30T17:06:39Z</dcterms:created>
  <dcterms:modified xsi:type="dcterms:W3CDTF">2017-01-17T18:33:10Z</dcterms:modified>
</cp:coreProperties>
</file>