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98" r:id="rId22"/>
    <p:sldId id="391" r:id="rId23"/>
    <p:sldId id="331" r:id="rId24"/>
    <p:sldId id="350" r:id="rId25"/>
    <p:sldId id="399" r:id="rId26"/>
    <p:sldId id="385" r:id="rId27"/>
    <p:sldId id="386" r:id="rId28"/>
    <p:sldId id="400" r:id="rId29"/>
    <p:sldId id="334" r:id="rId30"/>
    <p:sldId id="369" r:id="rId31"/>
    <p:sldId id="396" r:id="rId32"/>
    <p:sldId id="401" r:id="rId33"/>
    <p:sldId id="336" r:id="rId34"/>
    <p:sldId id="351" r:id="rId35"/>
    <p:sldId id="394" r:id="rId36"/>
    <p:sldId id="384" r:id="rId37"/>
    <p:sldId id="370" r:id="rId38"/>
    <p:sldId id="383" r:id="rId39"/>
    <p:sldId id="354" r:id="rId40"/>
    <p:sldId id="339" r:id="rId41"/>
    <p:sldId id="340" r:id="rId42"/>
    <p:sldId id="355" r:id="rId4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98"/>
            <p14:sldId id="391"/>
            <p14:sldId id="331"/>
            <p14:sldId id="350"/>
            <p14:sldId id="399"/>
            <p14:sldId id="385"/>
            <p14:sldId id="386"/>
            <p14:sldId id="400"/>
            <p14:sldId id="334"/>
            <p14:sldId id="369"/>
            <p14:sldId id="396"/>
            <p14:sldId id="401"/>
            <p14:sldId id="336"/>
            <p14:sldId id="351"/>
            <p14:sldId id="394"/>
            <p14:sldId id="384"/>
            <p14:sldId id="370"/>
            <p14:sldId id="383"/>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802.19-17/0005r1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3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2016 TG1a meeting</a:t>
            </a:r>
            <a:r>
              <a:rPr kumimoji="1" lang="en-US" altLang="ja-JP" dirty="0"/>
              <a:t>, </a:t>
            </a:r>
            <a:r>
              <a:rPr kumimoji="1" lang="en-US" altLang="ja-JP" dirty="0" smtClean="0"/>
              <a:t>DCN 19-16/0186r0, teleconference call minutes on Jan. </a:t>
            </a:r>
            <a:r>
              <a:rPr kumimoji="1" lang="en-US" altLang="ja-JP" dirty="0"/>
              <a:t>9</a:t>
            </a:r>
            <a:r>
              <a:rPr kumimoji="1" lang="en-US" altLang="ja-JP" dirty="0" smtClean="0"/>
              <a:t>, 2017, DCN 19-17/0004r0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January 2017 </a:t>
            </a:r>
            <a:r>
              <a:rPr kumimoji="1" lang="en-US" altLang="ja-JP" dirty="0"/>
              <a:t>TG1a Opening </a:t>
            </a:r>
            <a:r>
              <a:rPr kumimoji="1" lang="en-US" altLang="ja-JP" dirty="0" smtClean="0"/>
              <a:t>Report (DCN 19-17/0006r1)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P802.19.1a-D1.0</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451774"/>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P802.19.1a-D1.0 as the candidate draft.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3</a:t>
            </a:r>
          </a:p>
          <a:p>
            <a:pPr lvl="1"/>
            <a:endParaRPr kumimoji="1" lang="en-US" altLang="ja-JP" dirty="0"/>
          </a:p>
          <a:p>
            <a:r>
              <a:rPr kumimoji="1" lang="en-US" altLang="ja-JP" dirty="0"/>
              <a:t>See </a:t>
            </a:r>
            <a:r>
              <a:rPr kumimoji="1" lang="en-US" altLang="ja-JP" dirty="0" smtClean="0"/>
              <a:t>DCN 19-17/0009r0 “P802.19.1a </a:t>
            </a:r>
            <a:r>
              <a:rPr kumimoji="1" lang="en-US" altLang="ja-JP" dirty="0"/>
              <a:t>TG1a D1.0 1st working group letter ballot Comments and </a:t>
            </a:r>
            <a:r>
              <a:rPr kumimoji="1" lang="en-US" altLang="ja-JP" dirty="0" smtClean="0"/>
              <a:t>Resolutions”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a:t>
            </a:r>
            <a:r>
              <a:rPr kumimoji="1" lang="en-US" altLang="ja-JP" dirty="0"/>
              <a:t>19-17/0012r0: Proposed resolution to CID 11 for D1.0 (C. Sun)</a:t>
            </a:r>
          </a:p>
          <a:p>
            <a:pPr lvl="1"/>
            <a:r>
              <a:rPr kumimoji="1" lang="en-US" altLang="ja-JP" dirty="0"/>
              <a:t>DCN 19-17/0013r0: Proposed resolution to CID 12 for D1.0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a:t>
            </a:r>
            <a:r>
              <a:rPr kumimoji="1" lang="en-US" altLang="ja-JP" dirty="0"/>
              <a:t>19-17/0014r0: Proposed resolution to CID 13 for D1.0 (C. Sun)</a:t>
            </a:r>
          </a:p>
          <a:p>
            <a:pPr lvl="1"/>
            <a:r>
              <a:rPr kumimoji="1" lang="en-US" altLang="ja-JP" dirty="0" smtClean="0"/>
              <a:t>DCN 19-17/0011r0:	Comment resolutions on CID7, CID8, CID9 and CID10 (S. Furuichi)</a:t>
            </a:r>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Wednesday </a:t>
            </a:r>
            <a:r>
              <a:rPr kumimoji="1" lang="en-US" altLang="ja-JP" sz="3600" dirty="0" smtClean="0"/>
              <a:t>PM1</a:t>
            </a:r>
            <a:endParaRPr kumimoji="1" lang="en-US" altLang="ja-JP"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t>
            </a:r>
            <a:r>
              <a:rPr kumimoji="1" lang="en-US" altLang="ja-JP" dirty="0" smtClean="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a:t>
            </a:r>
            <a:r>
              <a:rPr kumimoji="1" lang="en-US" altLang="ja-JP" dirty="0"/>
              <a:t>text proposals</a:t>
            </a:r>
          </a:p>
          <a:p>
            <a:r>
              <a:rPr kumimoji="1" lang="en-US" altLang="ja-JP" dirty="0"/>
              <a:t>Review project timeline</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846073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 Timeline document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7238881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8767408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Feb. xx, 2017: 1am ET (Wednesday, Feb. xx, 2017 7am CET, 2pm CST, 3</a:t>
            </a:r>
            <a:r>
              <a:rPr kumimoji="1" lang="en-US" altLang="ja-JP" dirty="0"/>
              <a:t>p</a:t>
            </a:r>
            <a:r>
              <a:rPr kumimoji="1" lang="en-US" altLang="ja-JP" dirty="0" smtClean="0"/>
              <a:t>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P802.19.1a-D1.0</a:t>
            </a:r>
          </a:p>
          <a:p>
            <a:r>
              <a:rPr kumimoji="1" lang="en-US" altLang="ja-JP" dirty="0" smtClean="0"/>
              <a:t>Comments resolution from WG Letter Ballot</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P802.19.1a-D1.0</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smtClean="0"/>
              <a:t>DCN </a:t>
            </a:r>
            <a:r>
              <a:rPr kumimoji="1" lang="en-US" altLang="ja-JP" dirty="0"/>
              <a:t>19-17/0011r0:	Comment resolutions on CID7, CID8, CID9 and </a:t>
            </a:r>
            <a:r>
              <a:rPr kumimoji="1" lang="en-US" altLang="ja-JP" dirty="0" smtClean="0"/>
              <a:t>CID10 (S. Furuichi)</a:t>
            </a:r>
          </a:p>
          <a:p>
            <a:pPr lvl="1"/>
            <a:r>
              <a:rPr kumimoji="1" lang="en-US" altLang="ja-JP" dirty="0" smtClean="0"/>
              <a:t>DCN </a:t>
            </a:r>
            <a:r>
              <a:rPr kumimoji="1" lang="en-US" altLang="ja-JP" dirty="0"/>
              <a:t>19-17/0012r0: </a:t>
            </a:r>
            <a:r>
              <a:rPr kumimoji="1" lang="en-US" altLang="ja-JP" dirty="0" smtClean="0"/>
              <a:t>Proposed </a:t>
            </a:r>
            <a:r>
              <a:rPr kumimoji="1" lang="en-US" altLang="ja-JP" dirty="0"/>
              <a:t>resolution to CID 11 for </a:t>
            </a:r>
            <a:r>
              <a:rPr kumimoji="1" lang="en-US" altLang="ja-JP" dirty="0" smtClean="0"/>
              <a:t>D1.0 (C. Sun)</a:t>
            </a:r>
          </a:p>
          <a:p>
            <a:pPr lvl="1"/>
            <a:r>
              <a:rPr kumimoji="1" lang="en-US" altLang="ja-JP" dirty="0"/>
              <a:t>DCN </a:t>
            </a:r>
            <a:r>
              <a:rPr kumimoji="1" lang="en-US" altLang="ja-JP" dirty="0" smtClean="0"/>
              <a:t>19-17/0013r0: Proposed </a:t>
            </a:r>
            <a:r>
              <a:rPr kumimoji="1" lang="en-US" altLang="ja-JP" dirty="0"/>
              <a:t>resolution to CID </a:t>
            </a:r>
            <a:r>
              <a:rPr kumimoji="1" lang="en-US" altLang="ja-JP" dirty="0" smtClean="0"/>
              <a:t>12 </a:t>
            </a:r>
            <a:r>
              <a:rPr kumimoji="1" lang="en-US" altLang="ja-JP" dirty="0"/>
              <a:t>for D1.0 (C. Sun</a:t>
            </a:r>
            <a:r>
              <a:rPr kumimoji="1" lang="en-US" altLang="ja-JP" dirty="0" smtClean="0"/>
              <a:t>)</a:t>
            </a:r>
          </a:p>
          <a:p>
            <a:pPr lvl="1"/>
            <a:r>
              <a:rPr kumimoji="1" lang="en-US" altLang="ja-JP" dirty="0" smtClean="0"/>
              <a:t>DCN 19-17/0014r0: </a:t>
            </a:r>
            <a:r>
              <a:rPr kumimoji="1" lang="en-US" altLang="ja-JP" dirty="0"/>
              <a:t>Proposed resolution to CID </a:t>
            </a:r>
            <a:r>
              <a:rPr kumimoji="1" lang="en-US" altLang="ja-JP" dirty="0" smtClean="0"/>
              <a:t>13 </a:t>
            </a:r>
            <a:r>
              <a:rPr kumimoji="1" lang="en-US" altLang="ja-JP" dirty="0"/>
              <a:t>for D1.0 (C. Sun</a:t>
            </a:r>
            <a:r>
              <a:rPr kumimoji="1" lang="en-US" altLang="ja-JP" dirty="0" smtClean="0"/>
              <a: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9076</TotalTime>
  <Words>943</Words>
  <Application>Microsoft Office PowerPoint</Application>
  <PresentationFormat>ユーザー設定</PresentationFormat>
  <Paragraphs>282</Paragraphs>
  <Slides>42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42</vt:i4>
      </vt:variant>
    </vt:vector>
  </HeadingPairs>
  <TitlesOfParts>
    <vt:vector size="44" baseType="lpstr">
      <vt:lpstr>Office Theme</vt:lpstr>
      <vt:lpstr>Document</vt:lpstr>
      <vt:lpstr>TG1a January 2017 Atlanta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P802.19.1a-D1.0</vt:lpstr>
      <vt:lpstr>Motion #1</vt:lpstr>
      <vt:lpstr>Result of the WG Letter Ballot</vt:lpstr>
      <vt:lpstr>Comments resolution from WG LB</vt:lpstr>
      <vt:lpstr>PowerPoint プレゼンテーション</vt:lpstr>
      <vt:lpstr>Agenda for Tuesday PM1</vt:lpstr>
      <vt:lpstr>Comments resolution from WG LB</vt:lpstr>
      <vt:lpstr>PowerPoint プレゼンテーション</vt:lpstr>
      <vt:lpstr>Agenda for Wednesday AM1</vt:lpstr>
      <vt:lpstr>Comments resolution from WG LB</vt:lpstr>
      <vt:lpstr>PowerPoint プレゼンテーション</vt:lpstr>
      <vt:lpstr>Agenda for Wednesday PM1</vt:lpstr>
      <vt:lpstr>Revisit</vt:lpstr>
      <vt:lpstr>Project timeline</vt:lpstr>
      <vt:lpstr>PowerPoint プレゼンテーション</vt:lpstr>
      <vt:lpstr>Agenda for Thursday PM1</vt:lpstr>
      <vt:lpstr>Revisit</vt:lpstr>
      <vt:lpstr>Motion #2</vt:lpstr>
      <vt:lpstr>Motion #3</vt:lpstr>
      <vt:lpstr>Motion #4</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494</cp:revision>
  <cp:lastPrinted>2014-11-08T20:15:38Z</cp:lastPrinted>
  <dcterms:created xsi:type="dcterms:W3CDTF">2014-10-30T17:06:39Z</dcterms:created>
  <dcterms:modified xsi:type="dcterms:W3CDTF">2017-01-17T13:06:24Z</dcterms:modified>
</cp:coreProperties>
</file>