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23" r:id="rId18"/>
    <p:sldId id="352" r:id="rId19"/>
    <p:sldId id="359" r:id="rId20"/>
    <p:sldId id="360" r:id="rId21"/>
    <p:sldId id="398" r:id="rId22"/>
    <p:sldId id="391" r:id="rId23"/>
    <p:sldId id="331" r:id="rId24"/>
    <p:sldId id="350" r:id="rId25"/>
    <p:sldId id="399" r:id="rId26"/>
    <p:sldId id="385" r:id="rId27"/>
    <p:sldId id="386" r:id="rId28"/>
    <p:sldId id="400" r:id="rId29"/>
    <p:sldId id="334" r:id="rId30"/>
    <p:sldId id="369" r:id="rId31"/>
    <p:sldId id="401" r:id="rId32"/>
    <p:sldId id="396" r:id="rId33"/>
    <p:sldId id="336" r:id="rId34"/>
    <p:sldId id="351" r:id="rId35"/>
    <p:sldId id="397" r:id="rId36"/>
    <p:sldId id="402" r:id="rId37"/>
    <p:sldId id="394" r:id="rId38"/>
    <p:sldId id="357" r:id="rId39"/>
    <p:sldId id="384" r:id="rId40"/>
    <p:sldId id="370" r:id="rId41"/>
    <p:sldId id="383" r:id="rId42"/>
    <p:sldId id="354" r:id="rId43"/>
    <p:sldId id="339" r:id="rId44"/>
    <p:sldId id="340" r:id="rId45"/>
    <p:sldId id="355" r:id="rId4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23"/>
            <p14:sldId id="352"/>
            <p14:sldId id="359"/>
            <p14:sldId id="360"/>
            <p14:sldId id="398"/>
            <p14:sldId id="391"/>
            <p14:sldId id="331"/>
            <p14:sldId id="350"/>
            <p14:sldId id="399"/>
            <p14:sldId id="385"/>
            <p14:sldId id="386"/>
            <p14:sldId id="400"/>
            <p14:sldId id="334"/>
            <p14:sldId id="369"/>
            <p14:sldId id="401"/>
            <p14:sldId id="396"/>
            <p14:sldId id="336"/>
            <p14:sldId id="351"/>
            <p14:sldId id="397"/>
            <p14:sldId id="402"/>
            <p14:sldId id="394"/>
            <p14:sldId id="357"/>
            <p14:sldId id="384"/>
            <p14:sldId id="370"/>
            <p14:sldId id="383"/>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9" d="100"/>
          <a:sy n="99" d="100"/>
        </p:scale>
        <p:origin x="-510"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802.19-17/0005r0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January</a:t>
            </a:r>
            <a:r>
              <a:rPr lang="en-US" dirty="0" smtClean="0"/>
              <a:t> 2017 Atlanta </a:t>
            </a:r>
            <a:r>
              <a:rPr lang="en-US" dirty="0" smtClean="0"/>
              <a:t>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2017-01-10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627"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a:t>
            </a:r>
            <a:r>
              <a:rPr kumimoji="1" lang="en-US" altLang="ja-JP" dirty="0" smtClean="0"/>
              <a:t> 2017 </a:t>
            </a:r>
            <a:r>
              <a:rPr kumimoji="1" lang="en-US" altLang="ja-JP" dirty="0"/>
              <a:t>TG1a meeting, document </a:t>
            </a:r>
            <a:r>
              <a:rPr kumimoji="1" lang="en-US" altLang="ja-JP" dirty="0" smtClean="0"/>
              <a:t>19-17/0005rx.</a:t>
            </a:r>
            <a:endParaRPr kumimoji="1" lang="en-US" altLang="ja-JP" dirty="0" smtClean="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November </a:t>
            </a:r>
            <a:r>
              <a:rPr kumimoji="1" lang="en-US" altLang="ja-JP" dirty="0" smtClean="0"/>
              <a:t>2016 TG1a meeting</a:t>
            </a:r>
            <a:r>
              <a:rPr kumimoji="1" lang="en-US" altLang="ja-JP" dirty="0"/>
              <a:t>, document </a:t>
            </a:r>
            <a:r>
              <a:rPr kumimoji="1" lang="en-US" altLang="ja-JP" dirty="0" smtClean="0"/>
              <a:t>19-16/0186r0</a:t>
            </a:r>
            <a:r>
              <a:rPr kumimoji="1" lang="en-US" altLang="ja-JP" dirty="0" smtClean="0"/>
              <a:t>, teleconference call minutes on </a:t>
            </a:r>
            <a:r>
              <a:rPr kumimoji="1" lang="en-US" altLang="ja-JP" dirty="0" smtClean="0"/>
              <a:t>Jan</a:t>
            </a:r>
            <a:r>
              <a:rPr kumimoji="1" lang="en-US" altLang="ja-JP" dirty="0" smtClean="0"/>
              <a:t>. </a:t>
            </a:r>
            <a:r>
              <a:rPr kumimoji="1" lang="en-US" altLang="ja-JP" dirty="0"/>
              <a:t>9</a:t>
            </a:r>
            <a:r>
              <a:rPr kumimoji="1" lang="en-US" altLang="ja-JP" dirty="0" smtClean="0"/>
              <a:t>, 2017, </a:t>
            </a:r>
            <a:r>
              <a:rPr kumimoji="1" lang="en-US" altLang="ja-JP" dirty="0" smtClean="0"/>
              <a:t>document </a:t>
            </a:r>
            <a:r>
              <a:rPr kumimoji="1" lang="en-US" altLang="ja-JP" dirty="0" smtClean="0"/>
              <a:t>19-17/0004r0</a:t>
            </a:r>
            <a:endParaRPr kumimoji="1" lang="en-US" altLang="ja-JP" dirty="0" smtClean="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January</a:t>
            </a:r>
            <a:r>
              <a:rPr kumimoji="1" lang="en-US" altLang="ja-JP" dirty="0" smtClean="0"/>
              <a:t> 2017 </a:t>
            </a:r>
            <a:r>
              <a:rPr kumimoji="1" lang="en-US" altLang="ja-JP" dirty="0"/>
              <a:t>TG1a Opening </a:t>
            </a:r>
            <a:r>
              <a:rPr kumimoji="1" lang="en-US" altLang="ja-JP" dirty="0" smtClean="0"/>
              <a:t>Report (doc. </a:t>
            </a:r>
            <a:r>
              <a:rPr kumimoji="1" lang="en-US" altLang="ja-JP" dirty="0" smtClean="0"/>
              <a:t>19-17/0006r0</a:t>
            </a:r>
            <a:r>
              <a:rPr kumimoji="1" lang="en-US" altLang="ja-JP" dirty="0" smtClean="0"/>
              <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P802.19.1a-D1.0</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825" y="1371600"/>
            <a:ext cx="8232776" cy="548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a:t>
            </a:r>
            <a:r>
              <a:rPr kumimoji="1" lang="en-US" altLang="ja-JP" dirty="0" smtClean="0"/>
              <a:t>P802.19.1a-D1.0 </a:t>
            </a:r>
            <a:r>
              <a:rPr kumimoji="1" lang="en-US" altLang="ja-JP" dirty="0" smtClean="0"/>
              <a:t>as the candidate draft</a:t>
            </a:r>
            <a:r>
              <a:rPr kumimoji="1" lang="en-US" altLang="ja-JP" dirty="0" smtClean="0"/>
              <a:t>.</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 of the WG Letter Ballot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Letter Ballot on Draft 1.0 completed on January 6</a:t>
            </a:r>
          </a:p>
          <a:p>
            <a:pPr lvl="1"/>
            <a:r>
              <a:rPr kumimoji="1" lang="en-US" altLang="ja-JP" dirty="0"/>
              <a:t>Results</a:t>
            </a:r>
          </a:p>
          <a:p>
            <a:pPr lvl="2"/>
            <a:r>
              <a:rPr kumimoji="1" lang="en-US" altLang="ja-JP" dirty="0"/>
              <a:t>Yes: 		17</a:t>
            </a:r>
          </a:p>
          <a:p>
            <a:pPr lvl="2"/>
            <a:r>
              <a:rPr kumimoji="1" lang="en-US" altLang="ja-JP" dirty="0"/>
              <a:t>No: 		0</a:t>
            </a:r>
          </a:p>
          <a:p>
            <a:pPr lvl="2"/>
            <a:r>
              <a:rPr kumimoji="1" lang="en-US" altLang="ja-JP" dirty="0"/>
              <a:t>Abstain: 	4</a:t>
            </a:r>
          </a:p>
          <a:p>
            <a:pPr lvl="1"/>
            <a:r>
              <a:rPr kumimoji="1" lang="en-US" altLang="ja-JP" dirty="0"/>
              <a:t>WG Letter Ballot </a:t>
            </a:r>
            <a:r>
              <a:rPr kumimoji="1" lang="en-US" altLang="ja-JP" dirty="0" smtClean="0"/>
              <a:t>Passes</a:t>
            </a:r>
          </a:p>
          <a:p>
            <a:pPr lvl="1"/>
            <a:endParaRPr kumimoji="1" lang="en-US" altLang="ja-JP" dirty="0"/>
          </a:p>
          <a:p>
            <a:r>
              <a:rPr kumimoji="1" lang="en-US" altLang="ja-JP" dirty="0" smtClean="0"/>
              <a:t>Total 13 </a:t>
            </a:r>
            <a:r>
              <a:rPr kumimoji="1" lang="en-US" altLang="ja-JP" dirty="0"/>
              <a:t>comments </a:t>
            </a:r>
            <a:r>
              <a:rPr kumimoji="1" lang="en-US" altLang="ja-JP" dirty="0" smtClean="0"/>
              <a:t>were received</a:t>
            </a:r>
            <a:endParaRPr kumimoji="1" lang="en-US" altLang="ja-JP" dirty="0"/>
          </a:p>
          <a:p>
            <a:pPr lvl="1"/>
            <a:r>
              <a:rPr kumimoji="1" lang="en-US" altLang="ja-JP" dirty="0"/>
              <a:t>Technical: </a:t>
            </a:r>
            <a:r>
              <a:rPr kumimoji="1" lang="en-US" altLang="ja-JP" dirty="0" smtClean="0"/>
              <a:t> 10</a:t>
            </a:r>
            <a:endParaRPr kumimoji="1" lang="en-US" altLang="ja-JP" dirty="0"/>
          </a:p>
          <a:p>
            <a:pPr lvl="1"/>
            <a:r>
              <a:rPr kumimoji="1" lang="en-US" altLang="ja-JP" dirty="0"/>
              <a:t>Editorial</a:t>
            </a:r>
            <a:r>
              <a:rPr kumimoji="1" lang="en-US" altLang="ja-JP" dirty="0" smtClean="0"/>
              <a:t>: </a:t>
            </a:r>
            <a:r>
              <a:rPr kumimoji="1" lang="en-US" altLang="ja-JP" dirty="0"/>
              <a:t>3</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5413210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025420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32769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51110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514455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327691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a:t>Technical presentations and text </a:t>
            </a:r>
            <a:r>
              <a:rPr kumimoji="1" lang="en-US" altLang="ja-JP" dirty="0" smtClean="0"/>
              <a:t>proposals</a:t>
            </a:r>
          </a:p>
          <a:p>
            <a:r>
              <a:rPr kumimoji="1" lang="en-US" altLang="ja-JP" dirty="0" smtClean="0"/>
              <a:t>Revisit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8050920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8460731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Revisit text proposals</a:t>
            </a:r>
          </a:p>
          <a:p>
            <a:r>
              <a:rPr kumimoji="1" lang="en-US" altLang="ja-JP" dirty="0" smtClean="0"/>
              <a:t>Review project timeline</a:t>
            </a:r>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November 2016 </a:t>
            </a:r>
            <a:r>
              <a:rPr kumimoji="1" lang="en-US" altLang="ja-JP" dirty="0"/>
              <a:t>TG1a meeting, document </a:t>
            </a:r>
            <a:r>
              <a:rPr kumimoji="1" lang="en-US" altLang="ja-JP" dirty="0" smtClean="0"/>
              <a:t>19-16/0168r3.</a:t>
            </a:r>
          </a:p>
          <a:p>
            <a:pPr lvl="1"/>
            <a:endParaRPr kumimoji="1" lang="en-US" altLang="ja-JP" dirty="0" smtClean="0"/>
          </a:p>
          <a:p>
            <a:pPr lvl="1"/>
            <a:r>
              <a:rPr kumimoji="1" lang="en-US" altLang="ja-JP" dirty="0"/>
              <a:t>Approved by unanimous consent</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0081138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8050920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8767408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 Timeline document (N. Sato)</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215154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#3</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#4</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7539732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a:t>
            </a:r>
            <a:r>
              <a:rPr kumimoji="1" lang="en-US" altLang="ja-JP" dirty="0" smtClean="0"/>
              <a:t>day</a:t>
            </a:r>
            <a:r>
              <a:rPr kumimoji="1" lang="en-US" altLang="ja-JP" dirty="0" smtClean="0"/>
              <a:t>, </a:t>
            </a:r>
            <a:r>
              <a:rPr kumimoji="1" lang="en-US" altLang="ja-JP" dirty="0" smtClean="0"/>
              <a:t>Feb. xx, </a:t>
            </a:r>
            <a:r>
              <a:rPr kumimoji="1" lang="en-US" altLang="ja-JP" dirty="0" smtClean="0"/>
              <a:t>2017: </a:t>
            </a:r>
            <a:r>
              <a:rPr kumimoji="1" lang="en-US" altLang="ja-JP" dirty="0" smtClean="0"/>
              <a:t>1am </a:t>
            </a:r>
            <a:r>
              <a:rPr kumimoji="1" lang="en-US" altLang="ja-JP" dirty="0" smtClean="0"/>
              <a:t>ET (Wednesday, </a:t>
            </a:r>
            <a:r>
              <a:rPr kumimoji="1" lang="en-US" altLang="ja-JP" dirty="0" smtClean="0"/>
              <a:t>Feb.</a:t>
            </a:r>
            <a:r>
              <a:rPr kumimoji="1" lang="en-US" altLang="ja-JP" dirty="0" smtClean="0"/>
              <a:t> xx, </a:t>
            </a:r>
            <a:r>
              <a:rPr kumimoji="1" lang="en-US" altLang="ja-JP" dirty="0" smtClean="0"/>
              <a:t>2017 </a:t>
            </a:r>
            <a:r>
              <a:rPr kumimoji="1" lang="en-US" altLang="ja-JP" dirty="0" smtClean="0"/>
              <a:t>7am </a:t>
            </a:r>
            <a:r>
              <a:rPr kumimoji="1" lang="en-US" altLang="ja-JP" dirty="0" smtClean="0"/>
              <a:t>CET, </a:t>
            </a:r>
            <a:r>
              <a:rPr kumimoji="1" lang="en-US" altLang="ja-JP" dirty="0" smtClean="0"/>
              <a:t>2pm </a:t>
            </a:r>
            <a:r>
              <a:rPr kumimoji="1" lang="en-US" altLang="ja-JP" dirty="0" smtClean="0"/>
              <a:t>CST, </a:t>
            </a:r>
            <a:r>
              <a:rPr kumimoji="1" lang="en-US" altLang="ja-JP" dirty="0" smtClean="0"/>
              <a:t>3</a:t>
            </a:r>
            <a:r>
              <a:rPr kumimoji="1" lang="en-US" altLang="ja-JP" dirty="0"/>
              <a:t>p</a:t>
            </a:r>
            <a:r>
              <a:rPr kumimoji="1" lang="en-US" altLang="ja-JP" dirty="0" smtClean="0"/>
              <a:t>m </a:t>
            </a:r>
            <a:r>
              <a:rPr kumimoji="1" lang="en-US" altLang="ja-JP" dirty="0" smtClean="0"/>
              <a:t>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a:t>
            </a:r>
            <a:r>
              <a:rPr kumimoji="1" lang="en-US" altLang="ja-JP" dirty="0" smtClean="0"/>
              <a:t>P802.19.1a-D1.0</a:t>
            </a:r>
            <a:endParaRPr kumimoji="1" lang="en-US" altLang="ja-JP" dirty="0" smtClean="0"/>
          </a:p>
          <a:p>
            <a:r>
              <a:rPr kumimoji="1" lang="en-US" altLang="ja-JP" dirty="0" smtClean="0"/>
              <a:t>Comments resolution from </a:t>
            </a:r>
            <a:r>
              <a:rPr kumimoji="1" lang="en-US" altLang="ja-JP" dirty="0" smtClean="0"/>
              <a:t>WG Letter Ballot</a:t>
            </a:r>
            <a:endParaRPr kumimoji="1" lang="en-US" altLang="ja-JP" dirty="0" smtClean="0"/>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November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a:t>
            </a:r>
            <a:r>
              <a:rPr kumimoji="1" lang="en-US" altLang="ja-JP" dirty="0" smtClean="0"/>
              <a:t>P802.19.1a-D1.0</a:t>
            </a:r>
            <a:endParaRPr kumimoji="1" lang="en-US" altLang="ja-JP" dirty="0" smtClean="0"/>
          </a:p>
          <a:p>
            <a:r>
              <a:rPr kumimoji="1" lang="en-US" altLang="ja-JP" dirty="0" smtClean="0"/>
              <a:t>Comments resolution from TG reviews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resolutions</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9049</TotalTime>
  <Words>951</Words>
  <Application>Microsoft Office PowerPoint</Application>
  <PresentationFormat>ユーザー設定</PresentationFormat>
  <Paragraphs>287</Paragraphs>
  <Slides>45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45</vt:i4>
      </vt:variant>
    </vt:vector>
  </HeadingPairs>
  <TitlesOfParts>
    <vt:vector size="47" baseType="lpstr">
      <vt:lpstr>Office Theme</vt:lpstr>
      <vt:lpstr>Document</vt:lpstr>
      <vt:lpstr>TG1a January 2017 Atlanta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P802.19.1a-D1.0</vt:lpstr>
      <vt:lpstr>Motion #1</vt:lpstr>
      <vt:lpstr>Result of the WG Letter Ballot</vt:lpstr>
      <vt:lpstr>Comments resolution from WG LB</vt:lpstr>
      <vt:lpstr>PowerPoint プレゼンテーション</vt:lpstr>
      <vt:lpstr>Agenda for Tuesday PM1</vt:lpstr>
      <vt:lpstr>Comments resolution from WG LB</vt:lpstr>
      <vt:lpstr>PowerPoint プレゼンテーション</vt:lpstr>
      <vt:lpstr>Agenda for Tuesday PM1</vt:lpstr>
      <vt:lpstr>Comments resolution from WG LB</vt:lpstr>
      <vt:lpstr>PowerPoint プレゼンテーション</vt:lpstr>
      <vt:lpstr>Agenda for Thursday AM2</vt:lpstr>
      <vt:lpstr>Comments resolution from WG LB</vt:lpstr>
      <vt:lpstr>Revisit</vt:lpstr>
      <vt:lpstr>PowerPoint プレゼンテーション</vt:lpstr>
      <vt:lpstr>Agenda for Thursday PM1</vt:lpstr>
      <vt:lpstr>Approval of agenda</vt:lpstr>
      <vt:lpstr>Comments resolution from WG LB</vt:lpstr>
      <vt:lpstr>Revisit</vt:lpstr>
      <vt:lpstr>Project timeline</vt:lpstr>
      <vt:lpstr>Motion #2</vt:lpstr>
      <vt:lpstr>Motion #3</vt:lpstr>
      <vt:lpstr>Motion #4</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489</cp:revision>
  <cp:lastPrinted>2014-11-08T20:15:38Z</cp:lastPrinted>
  <dcterms:created xsi:type="dcterms:W3CDTF">2014-10-30T17:06:39Z</dcterms:created>
  <dcterms:modified xsi:type="dcterms:W3CDTF">2017-01-10T02:24:19Z</dcterms:modified>
</cp:coreProperties>
</file>