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2" r:id="rId4"/>
    <p:sldId id="267" r:id="rId5"/>
    <p:sldId id="275"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3" d="100"/>
          <a:sy n="73" d="100"/>
        </p:scale>
        <p:origin x="667"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1/9/2017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802.19-17/0003r1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2017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2017-01-06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5"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35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752600"/>
            <a:ext cx="8686800" cy="4953000"/>
          </a:xfrm>
        </p:spPr>
        <p:txBody>
          <a:bodyPr/>
          <a:lstStyle/>
          <a:p>
            <a:r>
              <a:rPr lang="en-US" sz="2400" dirty="0" smtClean="0"/>
              <a:t>On Nov 28, IEEE 802 received a liaison from 3GPP RAN1 in response to two liaisons from IEEE 802</a:t>
            </a:r>
          </a:p>
          <a:p>
            <a:pPr lvl="1"/>
            <a:r>
              <a:rPr lang="en-US" sz="2200" dirty="0" smtClean="0"/>
              <a:t>Aug 1 Liaison</a:t>
            </a:r>
          </a:p>
          <a:p>
            <a:pPr lvl="1"/>
            <a:r>
              <a:rPr lang="en-US" sz="2200" dirty="0" smtClean="0"/>
              <a:t>Nov 14 Liaison</a:t>
            </a:r>
          </a:p>
          <a:p>
            <a:r>
              <a:rPr lang="en-US" sz="2400" dirty="0" smtClean="0"/>
              <a:t>Liaisons available</a:t>
            </a:r>
          </a:p>
          <a:p>
            <a:pPr lvl="1"/>
            <a:r>
              <a:rPr lang="en-US" sz="2400" dirty="0"/>
              <a:t>http://</a:t>
            </a:r>
            <a:r>
              <a:rPr lang="en-US" sz="2400" dirty="0" smtClean="0"/>
              <a:t>www.ieee802.org/Communications.shtml </a:t>
            </a:r>
          </a:p>
          <a:p>
            <a:r>
              <a:rPr lang="en-US" sz="2400" dirty="0" smtClean="0"/>
              <a:t>This week IEEE 802.19 will consider a liaison to 3GPP during the WG schedule</a:t>
            </a:r>
          </a:p>
          <a:p>
            <a:pPr lvl="1"/>
            <a:r>
              <a:rPr lang="en-US" sz="2200" dirty="0" smtClean="0"/>
              <a:t>Monday PM2</a:t>
            </a:r>
          </a:p>
          <a:p>
            <a:pPr lvl="1"/>
            <a:r>
              <a:rPr lang="en-US" sz="2200" dirty="0" smtClean="0"/>
              <a:t>Wednesday PM2</a:t>
            </a:r>
          </a:p>
          <a:p>
            <a:pPr lvl="1"/>
            <a:r>
              <a:rPr lang="en-US" sz="2200" dirty="0" smtClean="0"/>
              <a:t>Thursday PM2 (voting)</a:t>
            </a:r>
          </a:p>
          <a:p>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Letter Ballot on Draft 1.0 completed on January 6</a:t>
            </a:r>
          </a:p>
          <a:p>
            <a:r>
              <a:rPr lang="en-US" sz="2400" dirty="0" smtClean="0"/>
              <a:t>Results</a:t>
            </a:r>
          </a:p>
          <a:p>
            <a:pPr lvl="1"/>
            <a:r>
              <a:rPr lang="en-US" sz="2200" dirty="0" smtClean="0"/>
              <a:t>Yes: </a:t>
            </a:r>
            <a:r>
              <a:rPr lang="en-US" sz="2200" dirty="0" smtClean="0"/>
              <a:t>		17</a:t>
            </a:r>
            <a:endParaRPr lang="en-US" sz="2200" dirty="0" smtClean="0"/>
          </a:p>
          <a:p>
            <a:pPr lvl="1"/>
            <a:r>
              <a:rPr lang="en-US" sz="2200" dirty="0" smtClean="0"/>
              <a:t>No: </a:t>
            </a:r>
            <a:r>
              <a:rPr lang="en-US" sz="2200" dirty="0" smtClean="0"/>
              <a:t>		0</a:t>
            </a:r>
            <a:endParaRPr lang="en-US" sz="2200" dirty="0" smtClean="0"/>
          </a:p>
          <a:p>
            <a:pPr lvl="1"/>
            <a:r>
              <a:rPr lang="en-US" sz="2200" dirty="0" smtClean="0"/>
              <a:t>Abstain: </a:t>
            </a:r>
            <a:r>
              <a:rPr lang="en-US" sz="2200" dirty="0" smtClean="0"/>
              <a:t>	4</a:t>
            </a:r>
          </a:p>
          <a:p>
            <a:pPr lvl="1"/>
            <a:r>
              <a:rPr lang="en-US" sz="2200" dirty="0" smtClean="0"/>
              <a:t>WG Letter Ballot Passes</a:t>
            </a:r>
            <a:endParaRPr lang="en-US" sz="2200" dirty="0" smtClean="0"/>
          </a:p>
          <a:p>
            <a:pPr lvl="1"/>
            <a:r>
              <a:rPr lang="en-US" sz="2200" dirty="0" smtClean="0"/>
              <a:t>Comments: </a:t>
            </a:r>
            <a:r>
              <a:rPr lang="en-US" sz="2200" dirty="0" smtClean="0"/>
              <a:t>13</a:t>
            </a:r>
            <a:endParaRPr lang="en-US" sz="2200" dirty="0" smtClean="0"/>
          </a:p>
          <a:p>
            <a:r>
              <a:rPr lang="en-US" sz="2400" dirty="0" smtClean="0"/>
              <a:t>This week the Task Group plans to addressing letter ballot comments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Task Group 2</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The IEEE-SA Standards Board approved the PAR in December</a:t>
            </a:r>
          </a:p>
          <a:p>
            <a:r>
              <a:rPr lang="en-US" sz="2400" dirty="0" smtClean="0"/>
              <a:t>This week is the first meeting of Task Group 2 (TG2)</a:t>
            </a:r>
          </a:p>
          <a:p>
            <a:r>
              <a:rPr lang="en-US" sz="2400" dirty="0" smtClean="0"/>
              <a:t>The WG chair intends to appoint the following Task Group officers</a:t>
            </a:r>
          </a:p>
          <a:p>
            <a:pPr lvl="1"/>
            <a:r>
              <a:rPr lang="en-US" sz="2400" dirty="0" smtClean="0"/>
              <a:t>Task Group 2 Chair </a:t>
            </a:r>
            <a:r>
              <a:rPr lang="en-US" sz="2400" dirty="0"/>
              <a:t>– </a:t>
            </a:r>
            <a:r>
              <a:rPr lang="en-US" sz="2400" dirty="0" err="1"/>
              <a:t>Igal</a:t>
            </a:r>
            <a:r>
              <a:rPr lang="en-US" sz="2400" dirty="0"/>
              <a:t> </a:t>
            </a:r>
            <a:r>
              <a:rPr lang="en-US" sz="2400" dirty="0" err="1"/>
              <a:t>Kotzer</a:t>
            </a:r>
            <a:endParaRPr lang="en-US" sz="2400" dirty="0" smtClean="0"/>
          </a:p>
          <a:p>
            <a:pPr lvl="1"/>
            <a:r>
              <a:rPr lang="en-US" sz="2400" dirty="0" smtClean="0"/>
              <a:t>Task Group 2 Vice Chair </a:t>
            </a:r>
            <a:r>
              <a:rPr lang="en-US" sz="2400" dirty="0"/>
              <a:t>– </a:t>
            </a:r>
            <a:r>
              <a:rPr lang="en-US" sz="2400" dirty="0" err="1"/>
              <a:t>Alaa</a:t>
            </a:r>
            <a:r>
              <a:rPr lang="en-US" sz="2400" dirty="0"/>
              <a:t> </a:t>
            </a:r>
            <a:r>
              <a:rPr lang="en-US" sz="2400" dirty="0" err="1"/>
              <a:t>Mourad</a:t>
            </a:r>
            <a:endParaRPr lang="en-US" sz="2400" dirty="0" smtClean="0"/>
          </a:p>
          <a:p>
            <a:r>
              <a:rPr lang="en-US" sz="2400" dirty="0" smtClean="0"/>
              <a:t>There will be a confirmation vote during the WG meeting</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pic>
        <p:nvPicPr>
          <p:cNvPr id="3" name="Picture 2"/>
          <p:cNvPicPr>
            <a:picLocks noChangeAspect="1"/>
          </p:cNvPicPr>
          <p:nvPr/>
        </p:nvPicPr>
        <p:blipFill>
          <a:blip r:embed="rId2"/>
          <a:stretch>
            <a:fillRect/>
          </a:stretch>
        </p:blipFill>
        <p:spPr>
          <a:xfrm>
            <a:off x="846503" y="1379067"/>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522</TotalTime>
  <Words>280</Words>
  <Application>Microsoft Office PowerPoint</Application>
  <PresentationFormat>Custom</PresentationFormat>
  <Paragraphs>55</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January 2017 Opening Report</vt:lpstr>
      <vt:lpstr>Voter Summary</vt:lpstr>
      <vt:lpstr>Liaisons with 3GPP on LAA</vt:lpstr>
      <vt:lpstr>Task Group 1a</vt:lpstr>
      <vt:lpstr>Task Group 2</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107</cp:revision>
  <cp:lastPrinted>2015-01-08T23:35:49Z</cp:lastPrinted>
  <dcterms:created xsi:type="dcterms:W3CDTF">2014-10-30T17:06:39Z</dcterms:created>
  <dcterms:modified xsi:type="dcterms:W3CDTF">2017-01-09T18:48:20Z</dcterms:modified>
</cp:coreProperties>
</file>