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64" r:id="rId3"/>
    <p:sldId id="272" r:id="rId4"/>
    <p:sldId id="267" r:id="rId5"/>
    <p:sldId id="275" r:id="rId6"/>
    <p:sldId id="269" r:id="rId7"/>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61" d="100"/>
          <a:sy n="61" d="100"/>
        </p:scale>
        <p:origin x="1795"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1/6/2017</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Steve Shellhammer, Qualcomm</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January 2017</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January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Steve Shellhammer, Qualcomm</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802.19-17/0003r0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January 2017</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Steve Shellhammer,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January 2017 Opening Report</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2017-01-06</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183" name="Document" r:id="rId5" imgW="8238348" imgH="2556850" progId="Word.Document.8">
                  <p:embed/>
                </p:oleObj>
              </mc:Choice>
              <mc:Fallback>
                <p:oleObj name="Document" r:id="rId5" imgW="8238348" imgH="2556850" progId="Word.Document.8">
                  <p:embed/>
                  <p:pic>
                    <p:nvPicPr>
                      <p:cNvPr id="0" name="Picture 3"/>
                      <p:cNvPicPr>
                        <a:picLocks noChangeAspect="1" noChangeArrowheads="1"/>
                      </p:cNvPicPr>
                      <p:nvPr/>
                    </p:nvPicPr>
                    <p:blipFill>
                      <a:blip r:embed="rId6"/>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Voter Summary</a:t>
            </a:r>
            <a:endParaRPr lang="en-US" sz="3600" dirty="0"/>
          </a:p>
        </p:txBody>
      </p:sp>
      <p:sp>
        <p:nvSpPr>
          <p:cNvPr id="3" name="Content Placeholder 2"/>
          <p:cNvSpPr>
            <a:spLocks noGrp="1"/>
          </p:cNvSpPr>
          <p:nvPr>
            <p:ph idx="1"/>
          </p:nvPr>
        </p:nvSpPr>
        <p:spPr/>
        <p:txBody>
          <a:bodyPr/>
          <a:lstStyle/>
          <a:p>
            <a:r>
              <a:rPr lang="en-US" sz="2800" dirty="0" smtClean="0"/>
              <a:t>IEEE 802.19 has 35 voting members</a:t>
            </a:r>
            <a:endParaRPr lang="en-US" sz="2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731895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Liaisons with 3GPP on LAA</a:t>
            </a:r>
            <a:endParaRPr lang="en-US" dirty="0"/>
          </a:p>
        </p:txBody>
      </p:sp>
      <p:sp>
        <p:nvSpPr>
          <p:cNvPr id="3" name="Content Placeholder 2"/>
          <p:cNvSpPr>
            <a:spLocks noGrp="1"/>
          </p:cNvSpPr>
          <p:nvPr>
            <p:ph idx="1"/>
          </p:nvPr>
        </p:nvSpPr>
        <p:spPr>
          <a:xfrm>
            <a:off x="533400" y="1752600"/>
            <a:ext cx="8686800" cy="4953000"/>
          </a:xfrm>
        </p:spPr>
        <p:txBody>
          <a:bodyPr/>
          <a:lstStyle/>
          <a:p>
            <a:r>
              <a:rPr lang="en-US" sz="2400" dirty="0" smtClean="0"/>
              <a:t>On Nov 28, IEEE 802 received a liaison from 3GPP RAN1 in response to two liaisons from IEEE 802</a:t>
            </a:r>
          </a:p>
          <a:p>
            <a:pPr lvl="1"/>
            <a:r>
              <a:rPr lang="en-US" sz="2200" dirty="0" smtClean="0"/>
              <a:t>Aug 1 Liaison</a:t>
            </a:r>
          </a:p>
          <a:p>
            <a:pPr lvl="1"/>
            <a:r>
              <a:rPr lang="en-US" sz="2200" dirty="0" smtClean="0"/>
              <a:t>Nov 14 Liaison</a:t>
            </a:r>
          </a:p>
          <a:p>
            <a:r>
              <a:rPr lang="en-US" sz="2400" dirty="0" smtClean="0"/>
              <a:t>Liaisons available</a:t>
            </a:r>
          </a:p>
          <a:p>
            <a:pPr lvl="1"/>
            <a:r>
              <a:rPr lang="en-US" sz="2400" dirty="0"/>
              <a:t>http://</a:t>
            </a:r>
            <a:r>
              <a:rPr lang="en-US" sz="2400" dirty="0" smtClean="0"/>
              <a:t>www.ieee802.org/Communications.shtml </a:t>
            </a:r>
          </a:p>
          <a:p>
            <a:r>
              <a:rPr lang="en-US" sz="2400" dirty="0" smtClean="0"/>
              <a:t>This week IEEE 802.19 will consider a liaison to 3GPP during the WG schedule</a:t>
            </a:r>
          </a:p>
          <a:p>
            <a:pPr lvl="1"/>
            <a:r>
              <a:rPr lang="en-US" sz="2200" dirty="0" smtClean="0"/>
              <a:t>Monday PM2</a:t>
            </a:r>
          </a:p>
          <a:p>
            <a:pPr lvl="1"/>
            <a:r>
              <a:rPr lang="en-US" sz="2200" dirty="0" smtClean="0"/>
              <a:t>Wednesday PM2</a:t>
            </a:r>
          </a:p>
          <a:p>
            <a:pPr lvl="1"/>
            <a:r>
              <a:rPr lang="en-US" sz="2200" dirty="0" smtClean="0"/>
              <a:t>Thursday PM2 (voting)</a:t>
            </a:r>
          </a:p>
          <a:p>
            <a:endParaRPr lang="en-US" sz="2400" dirty="0" smtClean="0"/>
          </a:p>
          <a:p>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83961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844973"/>
            <a:ext cx="8288868" cy="1136227"/>
          </a:xfrm>
        </p:spPr>
        <p:txBody>
          <a:bodyPr/>
          <a:lstStyle/>
          <a:p>
            <a:r>
              <a:rPr lang="en-US" sz="3200" dirty="0" smtClean="0"/>
              <a:t>Task Group 1a</a:t>
            </a:r>
            <a:endParaRPr lang="en-US" sz="3200" dirty="0"/>
          </a:p>
        </p:txBody>
      </p:sp>
      <p:sp>
        <p:nvSpPr>
          <p:cNvPr id="3" name="Content Placeholder 2"/>
          <p:cNvSpPr>
            <a:spLocks noGrp="1"/>
          </p:cNvSpPr>
          <p:nvPr>
            <p:ph idx="1"/>
          </p:nvPr>
        </p:nvSpPr>
        <p:spPr>
          <a:xfrm>
            <a:off x="731520" y="2286000"/>
            <a:ext cx="8488680" cy="4214709"/>
          </a:xfrm>
        </p:spPr>
        <p:txBody>
          <a:bodyPr/>
          <a:lstStyle/>
          <a:p>
            <a:r>
              <a:rPr lang="en-US" sz="2400" dirty="0" smtClean="0"/>
              <a:t>Letter Ballot on Draft 1.0 completed on January 6</a:t>
            </a:r>
          </a:p>
          <a:p>
            <a:r>
              <a:rPr lang="en-US" sz="2400" dirty="0" smtClean="0"/>
              <a:t>Results</a:t>
            </a:r>
          </a:p>
          <a:p>
            <a:pPr lvl="1"/>
            <a:r>
              <a:rPr lang="en-US" sz="2200" dirty="0" smtClean="0"/>
              <a:t>Yes: </a:t>
            </a:r>
          </a:p>
          <a:p>
            <a:pPr lvl="1"/>
            <a:r>
              <a:rPr lang="en-US" sz="2200" dirty="0" smtClean="0"/>
              <a:t>No: </a:t>
            </a:r>
          </a:p>
          <a:p>
            <a:pPr lvl="1"/>
            <a:r>
              <a:rPr lang="en-US" sz="2200" dirty="0" smtClean="0"/>
              <a:t>Abstain: </a:t>
            </a:r>
          </a:p>
          <a:p>
            <a:pPr lvl="1"/>
            <a:r>
              <a:rPr lang="en-US" sz="2200" dirty="0" smtClean="0"/>
              <a:t>Comments: </a:t>
            </a:r>
          </a:p>
          <a:p>
            <a:r>
              <a:rPr lang="en-US" sz="2400" dirty="0" smtClean="0"/>
              <a:t>This week the Task Group plans to addressing letter ballot comments</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5959044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31522"/>
            <a:ext cx="8839200" cy="1136227"/>
          </a:xfrm>
        </p:spPr>
        <p:txBody>
          <a:bodyPr/>
          <a:lstStyle/>
          <a:p>
            <a:r>
              <a:rPr lang="en-US" sz="3200" dirty="0" smtClean="0"/>
              <a:t>Task Group 2</a:t>
            </a:r>
            <a:endParaRPr lang="en-US" sz="3200" dirty="0"/>
          </a:p>
        </p:txBody>
      </p:sp>
      <p:sp>
        <p:nvSpPr>
          <p:cNvPr id="3" name="Content Placeholder 2"/>
          <p:cNvSpPr>
            <a:spLocks noGrp="1"/>
          </p:cNvSpPr>
          <p:nvPr>
            <p:ph idx="1"/>
          </p:nvPr>
        </p:nvSpPr>
        <p:spPr>
          <a:xfrm>
            <a:off x="731520" y="1752600"/>
            <a:ext cx="8288868" cy="4748110"/>
          </a:xfrm>
        </p:spPr>
        <p:txBody>
          <a:bodyPr/>
          <a:lstStyle/>
          <a:p>
            <a:r>
              <a:rPr lang="en-US" sz="2400" dirty="0" smtClean="0"/>
              <a:t>The IEEE-SA Standards Board approved the PAR in December</a:t>
            </a:r>
          </a:p>
          <a:p>
            <a:r>
              <a:rPr lang="en-US" sz="2400" dirty="0" smtClean="0"/>
              <a:t>This week is the first meeting of Task Group 2 (TG2)</a:t>
            </a:r>
          </a:p>
          <a:p>
            <a:r>
              <a:rPr lang="en-US" sz="2400" dirty="0" smtClean="0"/>
              <a:t>The WG chair intends to appoint the following Task Group officers</a:t>
            </a:r>
          </a:p>
          <a:p>
            <a:pPr lvl="1"/>
            <a:r>
              <a:rPr lang="en-US" sz="2400" dirty="0" smtClean="0"/>
              <a:t>Task Group 2 Chair </a:t>
            </a:r>
            <a:r>
              <a:rPr lang="en-US" sz="2400" dirty="0"/>
              <a:t>– </a:t>
            </a:r>
            <a:r>
              <a:rPr lang="en-US" sz="2400" dirty="0" err="1"/>
              <a:t>Igal</a:t>
            </a:r>
            <a:r>
              <a:rPr lang="en-US" sz="2400" dirty="0"/>
              <a:t> </a:t>
            </a:r>
            <a:r>
              <a:rPr lang="en-US" sz="2400" dirty="0" err="1"/>
              <a:t>Kotzer</a:t>
            </a:r>
            <a:endParaRPr lang="en-US" sz="2400" dirty="0" smtClean="0"/>
          </a:p>
          <a:p>
            <a:pPr lvl="1"/>
            <a:r>
              <a:rPr lang="en-US" sz="2400" dirty="0" smtClean="0"/>
              <a:t>Task Group 2 Vice Chair </a:t>
            </a:r>
            <a:r>
              <a:rPr lang="en-US" sz="2400" dirty="0"/>
              <a:t>– </a:t>
            </a:r>
            <a:r>
              <a:rPr lang="en-US" sz="2400" dirty="0" err="1"/>
              <a:t>Alaa</a:t>
            </a:r>
            <a:r>
              <a:rPr lang="en-US" sz="2400" dirty="0"/>
              <a:t> </a:t>
            </a:r>
            <a:r>
              <a:rPr lang="en-US" sz="2400" dirty="0" err="1"/>
              <a:t>Mourad</a:t>
            </a:r>
            <a:endParaRPr lang="en-US" sz="2400" dirty="0" smtClean="0"/>
          </a:p>
          <a:p>
            <a:r>
              <a:rPr lang="en-US" sz="2400" dirty="0" smtClean="0"/>
              <a:t>There will be a confirmation vote during the WG meeting</a:t>
            </a:r>
          </a:p>
          <a:p>
            <a:endParaRPr lang="en-US" sz="240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7776111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dirty="0" smtClean="0"/>
              <a:t>Schedule</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pic>
        <p:nvPicPr>
          <p:cNvPr id="3" name="Picture 2"/>
          <p:cNvPicPr>
            <a:picLocks noChangeAspect="1"/>
          </p:cNvPicPr>
          <p:nvPr/>
        </p:nvPicPr>
        <p:blipFill>
          <a:blip r:embed="rId2"/>
          <a:stretch>
            <a:fillRect/>
          </a:stretch>
        </p:blipFill>
        <p:spPr>
          <a:xfrm>
            <a:off x="846503" y="1412954"/>
            <a:ext cx="8082608" cy="5402733"/>
          </a:xfrm>
          <a:prstGeom prst="rect">
            <a:avLst/>
          </a:prstGeom>
        </p:spPr>
      </p:pic>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520</TotalTime>
  <Words>297</Words>
  <Application>Microsoft Office PowerPoint</Application>
  <PresentationFormat>Custom</PresentationFormat>
  <Paragraphs>54</Paragraphs>
  <Slides>6</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4" baseType="lpstr">
      <vt:lpstr>Arial Unicode MS</vt:lpstr>
      <vt:lpstr>MS Gothic</vt:lpstr>
      <vt:lpstr>Arial</vt:lpstr>
      <vt:lpstr>Calibri</vt:lpstr>
      <vt:lpstr>Courier New</vt:lpstr>
      <vt:lpstr>Times New Roman</vt:lpstr>
      <vt:lpstr>Office Theme</vt:lpstr>
      <vt:lpstr>Document</vt:lpstr>
      <vt:lpstr>January 2017 Opening Report</vt:lpstr>
      <vt:lpstr>Voter Summary</vt:lpstr>
      <vt:lpstr>Liaisons with 3GPP on LAA</vt:lpstr>
      <vt:lpstr>Task Group 1a</vt:lpstr>
      <vt:lpstr>Task Group 2</vt:lpstr>
      <vt:lpstr>Schedule</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Shellhammer, Steve</cp:lastModifiedBy>
  <cp:revision>105</cp:revision>
  <cp:lastPrinted>2015-01-08T23:35:49Z</cp:lastPrinted>
  <dcterms:created xsi:type="dcterms:W3CDTF">2014-10-30T17:06:39Z</dcterms:created>
  <dcterms:modified xsi:type="dcterms:W3CDTF">2017-01-06T17:20:36Z</dcterms:modified>
</cp:coreProperties>
</file>