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6" r:id="rId3"/>
    <p:sldId id="345" r:id="rId4"/>
    <p:sldId id="321" r:id="rId5"/>
    <p:sldId id="327" r:id="rId6"/>
    <p:sldId id="346" r:id="rId7"/>
    <p:sldId id="326" r:id="rId8"/>
    <p:sldId id="344" r:id="rId9"/>
    <p:sldId id="341" r:id="rId10"/>
    <p:sldId id="342" r:id="rId11"/>
    <p:sldId id="343" r:id="rId12"/>
    <p:sldId id="349" r:id="rId13"/>
    <p:sldId id="347" r:id="rId14"/>
    <p:sldId id="339" r:id="rId15"/>
    <p:sldId id="340"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27"/>
            <p14:sldId id="346"/>
            <p14:sldId id="326"/>
            <p14:sldId id="344"/>
            <p14:sldId id="341"/>
            <p14:sldId id="342"/>
            <p14:sldId id="343"/>
            <p14:sldId id="349"/>
            <p14:sldId id="347"/>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6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802.19-17/0001r0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2017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2017-01-05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64"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Results of WG Letter Ballot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Total xxx comments were received</a:t>
            </a:r>
          </a:p>
          <a:p>
            <a:pPr lvl="1"/>
            <a:r>
              <a:rPr kumimoji="1" lang="en-US" altLang="ja-JP" dirty="0" smtClean="0"/>
              <a:t>Technical: xx</a:t>
            </a:r>
          </a:p>
          <a:p>
            <a:pPr lvl="1"/>
            <a:r>
              <a:rPr kumimoji="1" lang="en-US" altLang="ja-JP" dirty="0" smtClean="0"/>
              <a:t>Editorial: xx</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010052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Atlanta, GA from January 16 to 19.</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solidFill>
                  <a:schemeClr val="bg1">
                    <a:lumMod val="75000"/>
                  </a:schemeClr>
                </a:solidFill>
              </a:rPr>
              <a:t>Mon</a:t>
            </a:r>
            <a:r>
              <a:rPr kumimoji="1" lang="en-US" altLang="ja-JP" dirty="0" smtClean="0">
                <a:solidFill>
                  <a:schemeClr val="bg1">
                    <a:lumMod val="75000"/>
                  </a:schemeClr>
                </a:solidFill>
              </a:rPr>
              <a:t>day</a:t>
            </a:r>
            <a:r>
              <a:rPr kumimoji="1" lang="en-US" altLang="ja-JP" dirty="0" smtClean="0">
                <a:solidFill>
                  <a:schemeClr val="bg1">
                    <a:lumMod val="75000"/>
                  </a:schemeClr>
                </a:solidFill>
              </a:rPr>
              <a:t>, </a:t>
            </a:r>
            <a:r>
              <a:rPr kumimoji="1" lang="en-US" altLang="ja-JP" dirty="0" smtClean="0">
                <a:solidFill>
                  <a:schemeClr val="bg1">
                    <a:lumMod val="75000"/>
                  </a:schemeClr>
                </a:solidFill>
              </a:rPr>
              <a:t>January 9, 2017: </a:t>
            </a:r>
            <a:r>
              <a:rPr kumimoji="1" lang="en-US" altLang="ja-JP" dirty="0" smtClean="0">
                <a:solidFill>
                  <a:schemeClr val="bg1">
                    <a:lumMod val="75000"/>
                  </a:schemeClr>
                </a:solidFill>
              </a:rPr>
              <a:t>8</a:t>
            </a:r>
            <a:r>
              <a:rPr kumimoji="1" lang="en-US" altLang="ja-JP" dirty="0">
                <a:solidFill>
                  <a:schemeClr val="bg1">
                    <a:lumMod val="75000"/>
                  </a:schemeClr>
                </a:solidFill>
              </a:rPr>
              <a:t>p</a:t>
            </a:r>
            <a:r>
              <a:rPr kumimoji="1" lang="en-US" altLang="ja-JP" dirty="0" smtClean="0">
                <a:solidFill>
                  <a:schemeClr val="bg1">
                    <a:lumMod val="75000"/>
                  </a:schemeClr>
                </a:solidFill>
              </a:rPr>
              <a:t>m ET</a:t>
            </a:r>
            <a:endParaRPr kumimoji="1" lang="en-US" altLang="ja-JP" dirty="0" smtClean="0">
              <a:solidFill>
                <a:schemeClr val="bg1">
                  <a:lumMod val="75000"/>
                </a:schemeClr>
              </a:solidFill>
            </a:endParaRP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8pm ET, </a:t>
            </a:r>
            <a:r>
              <a:rPr kumimoji="1" lang="en-US" altLang="ja-JP" dirty="0" smtClean="0"/>
              <a:t> Monday, January </a:t>
            </a:r>
            <a:r>
              <a:rPr kumimoji="1" lang="en-US" altLang="ja-JP" dirty="0"/>
              <a:t>9</a:t>
            </a:r>
            <a:r>
              <a:rPr kumimoji="1" lang="en-US" altLang="ja-JP" dirty="0" smtClean="0"/>
              <a:t>, 2017</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January </a:t>
            </a:r>
            <a:r>
              <a:rPr kumimoji="1" lang="en-US" altLang="ja-JP" dirty="0"/>
              <a:t>9</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for submissions, discussions and approval of agenda</a:t>
            </a:r>
          </a:p>
          <a:p>
            <a:r>
              <a:rPr kumimoji="1" lang="en-US" altLang="ja-JP" dirty="0" smtClean="0"/>
              <a:t>IEEE IPR statement</a:t>
            </a:r>
          </a:p>
          <a:p>
            <a:r>
              <a:rPr kumimoji="1" lang="en-US" altLang="ja-JP" dirty="0" smtClean="0"/>
              <a:t>Results of WG Letter Ballot</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DCN 19-17/00xxr0: P802.19.1a </a:t>
            </a:r>
            <a:r>
              <a:rPr kumimoji="1" lang="en-US" altLang="ja-JP" dirty="0"/>
              <a:t>TG1a </a:t>
            </a:r>
            <a:r>
              <a:rPr kumimoji="1" lang="en-US" altLang="ja-JP" dirty="0" smtClean="0"/>
              <a:t>D1.0 Letter Ballot </a:t>
            </a:r>
            <a:r>
              <a:rPr kumimoji="1" lang="en-US" altLang="ja-JP" dirty="0"/>
              <a:t>Comments and </a:t>
            </a:r>
            <a:r>
              <a:rPr kumimoji="1" lang="en-US" altLang="ja-JP" dirty="0" smtClean="0"/>
              <a:t>Resolutions (C. Sun)</a:t>
            </a:r>
            <a:endParaRPr kumimoji="1" lang="en-US" altLang="ja-JP" dirty="0"/>
          </a:p>
          <a:p>
            <a:pPr lvl="1"/>
            <a:endParaRPr kumimoji="1" lang="en-US" altLang="ja-JP" dirty="0" smtClean="0"/>
          </a:p>
          <a:p>
            <a:pPr lvl="1"/>
            <a:endParaRPr kumimoji="1" lang="en-US" altLang="ja-JP" dirty="0"/>
          </a:p>
          <a:p>
            <a:pPr lvl="1"/>
            <a:endParaRPr kumimoji="1" lang="en-US" altLang="ja-JP" dirty="0" smtClean="0"/>
          </a:p>
          <a:p>
            <a:r>
              <a:rPr kumimoji="1" lang="en-US" altLang="ja-JP" dirty="0"/>
              <a:t>Approve the agenda of the TG1a </a:t>
            </a:r>
            <a:r>
              <a:rPr kumimoji="1" lang="en-US" altLang="ja-JP" dirty="0" smtClean="0"/>
              <a:t>January 2017 </a:t>
            </a:r>
            <a:r>
              <a:rPr kumimoji="1" lang="en-US" altLang="ja-JP" dirty="0"/>
              <a:t>teleconference, document </a:t>
            </a:r>
            <a:r>
              <a:rPr kumimoji="1" lang="en-US" altLang="ja-JP" dirty="0" smtClean="0"/>
              <a:t>19-17/00xxr0</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6929</TotalTime>
  <Words>382</Words>
  <Application>Microsoft Office PowerPoint</Application>
  <PresentationFormat>ユーザー設定</PresentationFormat>
  <Paragraphs>96</Paragraphs>
  <Slides>15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Office Theme</vt:lpstr>
      <vt:lpstr>Document</vt:lpstr>
      <vt:lpstr>TG1a January 2017 teleconference Agenda</vt:lpstr>
      <vt:lpstr>Teleconference information</vt:lpstr>
      <vt:lpstr>Attendance</vt:lpstr>
      <vt:lpstr>Agenda for January 9</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WG Letter Ballot</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301</cp:revision>
  <cp:lastPrinted>2014-11-08T20:15:38Z</cp:lastPrinted>
  <dcterms:created xsi:type="dcterms:W3CDTF">2014-10-30T17:06:39Z</dcterms:created>
  <dcterms:modified xsi:type="dcterms:W3CDTF">2017-01-05T08:43:28Z</dcterms:modified>
</cp:coreProperties>
</file>