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76" r:id="rId3"/>
    <p:sldId id="277" r:id="rId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11/10/2016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802.19-16/0189r0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9/dcn/16/19-16-0130-05-Auto-csd-document.docx" TargetMode="External"/><Relationship Id="rId2" Type="http://schemas.openxmlformats.org/officeDocument/2006/relationships/hyperlink" Target="https://mentor.ieee.org/802.19/dcn/16/19-16-0187-00-Auto-802-19-2-par.pdf" TargetMode="External"/><Relationship Id="rId1" Type="http://schemas.openxmlformats.org/officeDocument/2006/relationships/slideLayout" Target="../slideLayouts/slideLayout1.xml"/><Relationship Id="rId4" Type="http://schemas.openxmlformats.org/officeDocument/2006/relationships/hyperlink" Target="https://mentor.ieee.org/802.19/dcn/16/19-16-0184-01-Auto-par-comment-response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November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Executive Committee Motions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89"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Group Extension</a:t>
            </a:r>
            <a:endParaRPr lang="en-US" dirty="0"/>
          </a:p>
        </p:txBody>
      </p:sp>
      <p:sp>
        <p:nvSpPr>
          <p:cNvPr id="3" name="Content Placeholder 2"/>
          <p:cNvSpPr>
            <a:spLocks noGrp="1"/>
          </p:cNvSpPr>
          <p:nvPr>
            <p:ph idx="1"/>
          </p:nvPr>
        </p:nvSpPr>
        <p:spPr/>
        <p:txBody>
          <a:bodyPr/>
          <a:lstStyle/>
          <a:p>
            <a:pPr marL="0" indent="0">
              <a:buNone/>
            </a:pPr>
            <a:r>
              <a:rPr lang="en-US" sz="2400" u="sng" dirty="0" smtClean="0"/>
              <a:t>Motion</a:t>
            </a:r>
          </a:p>
          <a:p>
            <a:r>
              <a:rPr lang="en-US" sz="2400" dirty="0"/>
              <a:t>Grant the second extension of the </a:t>
            </a:r>
            <a:r>
              <a:rPr lang="en-US" sz="2400" dirty="0" smtClean="0"/>
              <a:t>IEEE 802.19 Wireless Automotive Coexistence </a:t>
            </a:r>
            <a:r>
              <a:rPr lang="en-US" sz="2400" dirty="0"/>
              <a:t>study </a:t>
            </a:r>
            <a:r>
              <a:rPr lang="en-US" sz="2400" dirty="0" smtClean="0"/>
              <a:t>group</a:t>
            </a:r>
          </a:p>
          <a:p>
            <a:r>
              <a:rPr lang="en-US" sz="2400" dirty="0" smtClean="0"/>
              <a:t>Move:	Steve Shellhammer</a:t>
            </a:r>
          </a:p>
          <a:p>
            <a:r>
              <a:rPr lang="en-US" sz="2400" dirty="0" smtClean="0"/>
              <a:t>Second:	Subir Das</a:t>
            </a:r>
            <a:endParaRPr lang="en-US" sz="2400" dirty="0"/>
          </a:p>
          <a:p>
            <a:endParaRPr lang="en-US" sz="2400" dirty="0"/>
          </a:p>
          <a:p>
            <a:pPr marL="0" indent="0">
              <a:buNone/>
            </a:pPr>
            <a:r>
              <a:rPr lang="en-US" sz="2400" u="sng" dirty="0" smtClean="0"/>
              <a:t>WG Vote</a:t>
            </a:r>
          </a:p>
          <a:p>
            <a:r>
              <a:rPr lang="en-US" sz="2400" dirty="0" smtClean="0"/>
              <a:t>5/0/0</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3018112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85800"/>
            <a:ext cx="8288868" cy="716278"/>
          </a:xfrm>
        </p:spPr>
        <p:txBody>
          <a:bodyPr/>
          <a:lstStyle/>
          <a:p>
            <a:r>
              <a:rPr lang="en-US" dirty="0" smtClean="0"/>
              <a:t>802.19.2 PAR/CSD</a:t>
            </a:r>
            <a:endParaRPr lang="en-US" dirty="0"/>
          </a:p>
        </p:txBody>
      </p:sp>
      <p:sp>
        <p:nvSpPr>
          <p:cNvPr id="3" name="Content Placeholder 2"/>
          <p:cNvSpPr>
            <a:spLocks noGrp="1"/>
          </p:cNvSpPr>
          <p:nvPr>
            <p:ph idx="1"/>
          </p:nvPr>
        </p:nvSpPr>
        <p:spPr>
          <a:xfrm>
            <a:off x="731520" y="1295400"/>
            <a:ext cx="8183880" cy="5205309"/>
          </a:xfrm>
        </p:spPr>
        <p:txBody>
          <a:bodyPr/>
          <a:lstStyle/>
          <a:p>
            <a:pPr marL="0" indent="0">
              <a:buNone/>
            </a:pPr>
            <a:r>
              <a:rPr lang="en-US" sz="2000" u="sng" dirty="0" smtClean="0"/>
              <a:t>Motion</a:t>
            </a:r>
          </a:p>
          <a:p>
            <a:r>
              <a:rPr lang="en-US" sz="2000" dirty="0"/>
              <a:t>Approve forwarding 802.19.2 PAR documentation in </a:t>
            </a:r>
            <a:r>
              <a:rPr lang="en-US" sz="2000" dirty="0">
                <a:hlinkClick r:id="rId2"/>
              </a:rPr>
              <a:t>https://</a:t>
            </a:r>
            <a:r>
              <a:rPr lang="en-US" sz="2000" dirty="0" smtClean="0">
                <a:hlinkClick r:id="rId2"/>
              </a:rPr>
              <a:t>mentor.ieee.org/802.19/dcn/16/19-16-0187-00-Auto-802-19-2-par.pdf</a:t>
            </a:r>
            <a:r>
              <a:rPr lang="en-US" sz="2000" dirty="0" smtClean="0"/>
              <a:t>  </a:t>
            </a:r>
            <a:r>
              <a:rPr lang="en-US" sz="2000" dirty="0"/>
              <a:t>to NesCom</a:t>
            </a:r>
          </a:p>
          <a:p>
            <a:r>
              <a:rPr lang="en-US" sz="2000" dirty="0"/>
              <a:t>Approve CSD documentation in </a:t>
            </a:r>
            <a:r>
              <a:rPr lang="en-US" sz="2000" dirty="0">
                <a:hlinkClick r:id="rId3"/>
              </a:rPr>
              <a:t>https://</a:t>
            </a:r>
            <a:r>
              <a:rPr lang="en-US" sz="2000" dirty="0" smtClean="0">
                <a:hlinkClick r:id="rId3"/>
              </a:rPr>
              <a:t>mentor.ieee.org/802.19/dcn/16/19-16-0130-05-Auto-csd-document.docx</a:t>
            </a:r>
            <a:r>
              <a:rPr lang="en-US" sz="2000" dirty="0" smtClean="0"/>
              <a:t> </a:t>
            </a:r>
          </a:p>
          <a:p>
            <a:r>
              <a:rPr lang="en-US" sz="2000" dirty="0" smtClean="0"/>
              <a:t>Move: Steve Shellhammer</a:t>
            </a:r>
          </a:p>
          <a:p>
            <a:r>
              <a:rPr lang="en-US" sz="2000" dirty="0" smtClean="0"/>
              <a:t>Second: Subir Das</a:t>
            </a:r>
            <a:endParaRPr lang="en-US" sz="2000" dirty="0"/>
          </a:p>
          <a:p>
            <a:pPr marL="0" indent="0">
              <a:buNone/>
            </a:pPr>
            <a:r>
              <a:rPr lang="en-US" sz="2000" u="sng" dirty="0" smtClean="0"/>
              <a:t>WG Vote</a:t>
            </a:r>
          </a:p>
          <a:p>
            <a:r>
              <a:rPr lang="en-US" sz="2000" dirty="0" smtClean="0"/>
              <a:t>Comment Responses </a:t>
            </a:r>
          </a:p>
          <a:p>
            <a:pPr lvl="1"/>
            <a:r>
              <a:rPr lang="en-US" sz="2000" dirty="0">
                <a:hlinkClick r:id="rId4"/>
              </a:rPr>
              <a:t>https://</a:t>
            </a:r>
            <a:r>
              <a:rPr lang="en-US" sz="2000" dirty="0" smtClean="0">
                <a:hlinkClick r:id="rId4"/>
              </a:rPr>
              <a:t>mentor.ieee.org/802.19/dcn/16/19-16-0184-01-Auto-par-comment-responses.pptx</a:t>
            </a:r>
            <a:r>
              <a:rPr lang="en-US" sz="2000" dirty="0" smtClean="0"/>
              <a:t> </a:t>
            </a:r>
            <a:endParaRPr lang="en-US" sz="2000" dirty="0"/>
          </a:p>
          <a:p>
            <a:r>
              <a:rPr lang="en-US" sz="2000" dirty="0" smtClean="0"/>
              <a:t>In </a:t>
            </a:r>
            <a:r>
              <a:rPr lang="en-US" sz="2000" dirty="0"/>
              <a:t>the WG, PAR (y/n/a</a:t>
            </a:r>
            <a:r>
              <a:rPr lang="en-US" sz="2000"/>
              <a:t>): </a:t>
            </a:r>
            <a:r>
              <a:rPr lang="en-US" sz="2000" smtClean="0"/>
              <a:t>5/0/0;  </a:t>
            </a:r>
            <a:r>
              <a:rPr lang="en-US" sz="2000" dirty="0" smtClean="0"/>
              <a:t>CSD </a:t>
            </a:r>
            <a:r>
              <a:rPr lang="en-US" sz="2000" dirty="0"/>
              <a:t>(y/n/a</a:t>
            </a:r>
            <a:r>
              <a:rPr lang="en-US" sz="2000" dirty="0" smtClean="0"/>
              <a:t>): 5/0/0</a:t>
            </a:r>
            <a:endParaRPr lang="en-US" sz="2000" dirty="0"/>
          </a:p>
          <a:p>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29573479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525</TotalTime>
  <Words>181</Words>
  <Application>Microsoft Office PowerPoint</Application>
  <PresentationFormat>Custom</PresentationFormat>
  <Paragraphs>35</Paragraphs>
  <Slides>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1" baseType="lpstr">
      <vt:lpstr>Arial Unicode MS</vt:lpstr>
      <vt:lpstr>MS Gothic</vt:lpstr>
      <vt:lpstr>Arial</vt:lpstr>
      <vt:lpstr>Calibri</vt:lpstr>
      <vt:lpstr>Courier New</vt:lpstr>
      <vt:lpstr>Times New Roman</vt:lpstr>
      <vt:lpstr>Office Theme</vt:lpstr>
      <vt:lpstr>Document</vt:lpstr>
      <vt:lpstr>Executive Committee Motions</vt:lpstr>
      <vt:lpstr>Study Group Extension</vt:lpstr>
      <vt:lpstr>802.19.2 PAR/CSD</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111</cp:revision>
  <cp:lastPrinted>2015-01-08T23:35:49Z</cp:lastPrinted>
  <dcterms:created xsi:type="dcterms:W3CDTF">2014-10-30T17:06:39Z</dcterms:created>
  <dcterms:modified xsi:type="dcterms:W3CDTF">2016-11-11T03:54:23Z</dcterms:modified>
</cp:coreProperties>
</file>