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324" r:id="rId3"/>
    <p:sldId id="357" r:id="rId4"/>
    <p:sldId id="364"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57"/>
            <p14:sldId id="364"/>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802.19-16/0185r0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Plan of WG Letter Ballot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2016-11-10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464"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is a plan of WG Letter Ballot</a:t>
            </a:r>
          </a:p>
          <a:p>
            <a:pPr lvl="1"/>
            <a:r>
              <a:rPr kumimoji="1" lang="en-US" altLang="ja-JP" dirty="0" smtClean="0"/>
              <a:t>WG Letter Ballot will be started after this F2F meeting</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 of WG Letter Ballot</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IEEE 802.19 WG Letter Ballot procedure</a:t>
            </a:r>
          </a:p>
          <a:p>
            <a:pPr lvl="1"/>
            <a:r>
              <a:rPr kumimoji="1" lang="en-US" altLang="ja-JP" dirty="0" smtClean="0"/>
              <a:t>After November ‘16 meeting, Technical editor will prepare the candidate draft (D1.0) before kicking off WG Letter Ballot.</a:t>
            </a:r>
          </a:p>
          <a:p>
            <a:pPr lvl="2"/>
            <a:r>
              <a:rPr kumimoji="1" lang="en-US" altLang="ja-JP" dirty="0" smtClean="0"/>
              <a:t>No later than Dec. 6, 2016</a:t>
            </a:r>
          </a:p>
          <a:p>
            <a:pPr lvl="1"/>
            <a:r>
              <a:rPr kumimoji="1" lang="en-US" altLang="ja-JP" dirty="0" smtClean="0"/>
              <a:t>No later than </a:t>
            </a:r>
            <a:r>
              <a:rPr kumimoji="1" lang="en-US" altLang="ja-JP" dirty="0" smtClean="0">
                <a:solidFill>
                  <a:srgbClr val="FF0000"/>
                </a:solidFill>
              </a:rPr>
              <a:t>Dec. 7, 2016</a:t>
            </a:r>
            <a:r>
              <a:rPr kumimoji="1" lang="en-US" altLang="ja-JP" dirty="0" smtClean="0"/>
              <a:t>, kick off WG Letter Ballot for 30days.</a:t>
            </a:r>
          </a:p>
          <a:p>
            <a:pPr lvl="1"/>
            <a:r>
              <a:rPr kumimoji="1" lang="en-US" altLang="ja-JP" dirty="0" smtClean="0"/>
              <a:t>No later than </a:t>
            </a:r>
            <a:r>
              <a:rPr kumimoji="1" lang="en-US" altLang="ja-JP" dirty="0" smtClean="0">
                <a:solidFill>
                  <a:srgbClr val="FF0000"/>
                </a:solidFill>
              </a:rPr>
              <a:t>Jan. 6, 2017</a:t>
            </a:r>
            <a:r>
              <a:rPr kumimoji="1" lang="en-US" altLang="ja-JP" dirty="0" smtClean="0"/>
              <a:t>, close WG Letter Ballot</a:t>
            </a:r>
          </a:p>
          <a:p>
            <a:pPr lvl="1"/>
            <a:r>
              <a:rPr kumimoji="1" lang="en-US" altLang="ja-JP" dirty="0" smtClean="0"/>
              <a:t>Hold teleconference the week of Jan. 9</a:t>
            </a:r>
          </a:p>
          <a:p>
            <a:pPr lvl="1"/>
            <a:r>
              <a:rPr kumimoji="1" lang="en-US" altLang="ja-JP" dirty="0" smtClean="0"/>
              <a:t>Start to resolve comments </a:t>
            </a:r>
            <a:r>
              <a:rPr kumimoji="1" lang="en-US" altLang="ja-JP" dirty="0" smtClean="0"/>
              <a:t>from</a:t>
            </a:r>
            <a:r>
              <a:rPr kumimoji="1" lang="en-US" altLang="ja-JP" dirty="0" smtClean="0"/>
              <a:t> </a:t>
            </a:r>
            <a:r>
              <a:rPr kumimoji="1" lang="en-US" altLang="ja-JP" dirty="0" smtClean="0"/>
              <a:t>January ‘17 meeting (Jan. 16 – 19, 2017).</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7875</TotalTime>
  <Words>254</Words>
  <Application>Microsoft Office PowerPoint</Application>
  <PresentationFormat>ユーザー設定</PresentationFormat>
  <Paragraphs>34</Paragraphs>
  <Slides>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6" baseType="lpstr">
      <vt:lpstr>Office Theme</vt:lpstr>
      <vt:lpstr>Document</vt:lpstr>
      <vt:lpstr>Plan of WG Letter Ballot</vt:lpstr>
      <vt:lpstr>Abstract</vt:lpstr>
      <vt:lpstr>Project timeline</vt:lpstr>
      <vt:lpstr>Plan of WG Letter Ballot</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370</cp:revision>
  <cp:lastPrinted>2014-11-08T20:15:38Z</cp:lastPrinted>
  <dcterms:created xsi:type="dcterms:W3CDTF">2014-10-30T17:06:39Z</dcterms:created>
  <dcterms:modified xsi:type="dcterms:W3CDTF">2016-11-10T14:10:06Z</dcterms:modified>
</cp:coreProperties>
</file>