
<file path=[Content_Types].xml><?xml version="1.0" encoding="utf-8"?>
<Types xmlns="http://schemas.openxmlformats.org/package/2006/content-types">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72" r:id="rId3"/>
    <p:sldId id="269"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18" d="100"/>
          <a:sy n="118" d="100"/>
        </p:scale>
        <p:origin x="1890" y="96"/>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11/3/2016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802.19-16/0172r0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November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smtClean="0"/>
              <a:t>WAC SG </a:t>
            </a:r>
            <a:r>
              <a:rPr lang="en-GB" sz="3600" dirty="0"/>
              <a:t>November 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2016-11-03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40719727"/>
              </p:ext>
            </p:extLst>
          </p:nvPr>
        </p:nvGraphicFramePr>
        <p:xfrm>
          <a:off x="546100" y="2441575"/>
          <a:ext cx="8655050" cy="2676525"/>
        </p:xfrm>
        <a:graphic>
          <a:graphicData uri="http://schemas.openxmlformats.org/presentationml/2006/ole">
            <mc:AlternateContent xmlns:mc="http://schemas.openxmlformats.org/markup-compatibility/2006">
              <mc:Choice xmlns:v="urn:schemas-microsoft-com:vml" Requires="v">
                <p:oleObj spid="_x0000_s3188" name="Document" r:id="rId4" imgW="8235733" imgH="2558178" progId="Word.Document.8">
                  <p:embed/>
                </p:oleObj>
              </mc:Choice>
              <mc:Fallback>
                <p:oleObj name="Document" r:id="rId4" imgW="8235733" imgH="2558178" progId="Word.Document.8">
                  <p:embed/>
                  <p:pic>
                    <p:nvPicPr>
                      <p:cNvPr id="0" name="Picture 3"/>
                      <p:cNvPicPr>
                        <a:picLocks noChangeAspect="1" noChangeArrowheads="1"/>
                      </p:cNvPicPr>
                      <p:nvPr/>
                    </p:nvPicPr>
                    <p:blipFill>
                      <a:blip r:embed="rId5"/>
                      <a:srcRect/>
                      <a:stretch>
                        <a:fillRect/>
                      </a:stretch>
                    </p:blipFill>
                    <p:spPr bwMode="auto">
                      <a:xfrm>
                        <a:off x="546100" y="2441575"/>
                        <a:ext cx="8655050" cy="2676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and CSD</a:t>
            </a:r>
            <a:endParaRPr lang="en-US" dirty="0"/>
          </a:p>
        </p:txBody>
      </p:sp>
      <p:sp>
        <p:nvSpPr>
          <p:cNvPr id="3" name="Content Placeholder 2"/>
          <p:cNvSpPr>
            <a:spLocks noGrp="1"/>
          </p:cNvSpPr>
          <p:nvPr>
            <p:ph idx="1"/>
          </p:nvPr>
        </p:nvSpPr>
        <p:spPr>
          <a:xfrm>
            <a:off x="533400" y="1676400"/>
            <a:ext cx="8686800" cy="5029200"/>
          </a:xfrm>
        </p:spPr>
        <p:txBody>
          <a:bodyPr/>
          <a:lstStyle/>
          <a:p>
            <a:r>
              <a:rPr lang="en-US" sz="2400" dirty="0" smtClean="0"/>
              <a:t>The </a:t>
            </a:r>
            <a:r>
              <a:rPr lang="en-US" sz="2400" dirty="0" smtClean="0"/>
              <a:t>last </a:t>
            </a:r>
            <a:r>
              <a:rPr lang="en-US" sz="2400" dirty="0" smtClean="0"/>
              <a:t>versions of PAR and CSD  are on </a:t>
            </a:r>
            <a:r>
              <a:rPr lang="en-US" sz="2400" dirty="0" smtClean="0"/>
              <a:t>the </a:t>
            </a:r>
            <a:r>
              <a:rPr lang="en-US" sz="2400" dirty="0" smtClean="0"/>
              <a:t>mentor:</a:t>
            </a:r>
            <a:endParaRPr lang="en-US" sz="2400" dirty="0" smtClean="0"/>
          </a:p>
          <a:p>
            <a:pPr lvl="1"/>
            <a:r>
              <a:rPr kumimoji="1" lang="en-US" altLang="ja-JP" sz="1973" dirty="0" smtClean="0"/>
              <a:t>PAR: 19-16-0162: “</a:t>
            </a:r>
            <a:r>
              <a:rPr lang="en-US" sz="2000" dirty="0"/>
              <a:t>P802.19.2 PAR</a:t>
            </a:r>
            <a:r>
              <a:rPr kumimoji="1" lang="en-US" altLang="ja-JP" sz="1973" dirty="0" smtClean="0"/>
              <a:t>”</a:t>
            </a:r>
          </a:p>
          <a:p>
            <a:pPr lvl="1"/>
            <a:r>
              <a:rPr kumimoji="1" lang="en-US" altLang="ja-JP" sz="1973" dirty="0" smtClean="0"/>
              <a:t>CSD: 19-16-0130r04: “CSD Document”</a:t>
            </a:r>
            <a:endParaRPr kumimoji="1" lang="en-US" altLang="ja-JP" sz="1973" dirty="0"/>
          </a:p>
          <a:p>
            <a:r>
              <a:rPr lang="en-US" sz="2400" dirty="0"/>
              <a:t>The PAR and CSD have been submitted to the EC and will be </a:t>
            </a:r>
            <a:r>
              <a:rPr lang="en-US" sz="2400" dirty="0" smtClean="0"/>
              <a:t>considered in this meeting</a:t>
            </a:r>
            <a:endParaRPr lang="en-US" sz="2400" dirty="0"/>
          </a:p>
          <a:p>
            <a:r>
              <a:rPr lang="en-US" sz="2400" dirty="0" smtClean="0"/>
              <a:t>Comments on PAR and CSD from other groups will be addressed this week.</a:t>
            </a:r>
            <a:endParaRPr lang="en-US" sz="2400" dirty="0"/>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Alaa Mourad, BMW</a:t>
            </a:r>
            <a:endParaRPr lang="en-GB" dirty="0"/>
          </a:p>
        </p:txBody>
      </p:sp>
      <p:sp>
        <p:nvSpPr>
          <p:cNvPr id="6" name="Date Placeholder 5"/>
          <p:cNvSpPr>
            <a:spLocks noGrp="1"/>
          </p:cNvSpPr>
          <p:nvPr>
            <p:ph type="dt" idx="15"/>
          </p:nvPr>
        </p:nvSpPr>
        <p:spPr/>
        <p:txBody>
          <a:bodyPr/>
          <a:lstStyle/>
          <a:p>
            <a:r>
              <a:rPr lang="en-US" dirty="0" smtClean="0"/>
              <a:t>November</a:t>
            </a:r>
            <a:r>
              <a:rPr lang="en-US" dirty="0" smtClean="0"/>
              <a:t> </a:t>
            </a:r>
            <a:r>
              <a:rPr lang="en-US" dirty="0" smtClean="0"/>
              <a:t>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Alaa Mourad, BMW</a:t>
            </a:r>
            <a:endParaRPr lang="en-GB" dirty="0"/>
          </a:p>
        </p:txBody>
      </p:sp>
      <p:sp>
        <p:nvSpPr>
          <p:cNvPr id="6" name="Date Placeholder 5"/>
          <p:cNvSpPr>
            <a:spLocks noGrp="1"/>
          </p:cNvSpPr>
          <p:nvPr>
            <p:ph type="dt" idx="15"/>
          </p:nvPr>
        </p:nvSpPr>
        <p:spPr/>
        <p:txBody>
          <a:bodyPr/>
          <a:lstStyle/>
          <a:p>
            <a:r>
              <a:rPr lang="en-US" dirty="0" smtClean="0"/>
              <a:t>November </a:t>
            </a:r>
            <a:r>
              <a:rPr lang="en-US" dirty="0" smtClean="0"/>
              <a:t>2016</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753841422"/>
              </p:ext>
            </p:extLst>
          </p:nvPr>
        </p:nvGraphicFramePr>
        <p:xfrm>
          <a:off x="585788" y="800100"/>
          <a:ext cx="8582025" cy="5715000"/>
        </p:xfrm>
        <a:graphic>
          <a:graphicData uri="http://schemas.openxmlformats.org/presentationml/2006/ole">
            <mc:AlternateContent xmlns:mc="http://schemas.openxmlformats.org/markup-compatibility/2006">
              <mc:Choice xmlns:v="urn:schemas-microsoft-com:vml" Requires="v">
                <p:oleObj spid="_x0000_s4100" name="Worksheet" r:id="rId3" imgW="8581957" imgH="5715000" progId="Excel.Sheet.8">
                  <p:embed/>
                </p:oleObj>
              </mc:Choice>
              <mc:Fallback>
                <p:oleObj name="Worksheet" r:id="rId3" imgW="8581957" imgH="5715000" progId="Excel.Sheet.8">
                  <p:embed/>
                  <p:pic>
                    <p:nvPicPr>
                      <p:cNvPr id="0" name=""/>
                      <p:cNvPicPr/>
                      <p:nvPr/>
                    </p:nvPicPr>
                    <p:blipFill>
                      <a:blip r:embed="rId4"/>
                      <a:stretch>
                        <a:fillRect/>
                      </a:stretch>
                    </p:blipFill>
                    <p:spPr>
                      <a:xfrm>
                        <a:off x="585788" y="800100"/>
                        <a:ext cx="8582025" cy="5715000"/>
                      </a:xfrm>
                      <a:prstGeom prst="rect">
                        <a:avLst/>
                      </a:prstGeom>
                    </p:spPr>
                  </p:pic>
                </p:oleObj>
              </mc:Fallback>
            </mc:AlternateContent>
          </a:graphicData>
        </a:graphic>
      </p:graphicFrame>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177</Words>
  <Application>Microsoft Office PowerPoint</Application>
  <PresentationFormat>Custom</PresentationFormat>
  <Paragraphs>24</Paragraphs>
  <Slides>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vt:i4>
      </vt:variant>
    </vt:vector>
  </HeadingPairs>
  <TitlesOfParts>
    <vt:vector size="12" baseType="lpstr">
      <vt:lpstr>Arial Unicode MS</vt:lpstr>
      <vt:lpstr>MS Gothic</vt:lpstr>
      <vt:lpstr>Arial</vt:lpstr>
      <vt:lpstr>Calibri</vt:lpstr>
      <vt:lpstr>Courier New</vt:lpstr>
      <vt:lpstr>Times New Roman</vt:lpstr>
      <vt:lpstr>Office Theme</vt:lpstr>
      <vt:lpstr>Document</vt:lpstr>
      <vt:lpstr>Microsoft Excel 97-2003 Worksheet</vt:lpstr>
      <vt:lpstr>WAC SG November 2016 Opening Report</vt:lpstr>
      <vt:lpstr>PAR and CSD</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105</cp:revision>
  <cp:lastPrinted>2015-01-08T23:35:49Z</cp:lastPrinted>
  <dcterms:created xsi:type="dcterms:W3CDTF">2014-10-30T17:06:39Z</dcterms:created>
  <dcterms:modified xsi:type="dcterms:W3CDTF">2016-11-03T19:20:52Z</dcterms:modified>
</cp:coreProperties>
</file>