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3" r:id="rId3"/>
    <p:sldId id="324" r:id="rId4"/>
    <p:sldId id="316"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5"/>
            <p14:sldId id="321"/>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802.19-16/0169r0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November 2016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2016-11-06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02"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smtClean="0"/>
          </a:p>
        </p:txBody>
      </p:sp>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2" y="1580836"/>
            <a:ext cx="8229598" cy="5480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640840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lvl="1"/>
            <a:endParaRPr kumimoji="1" lang="en-US" altLang="ja-JP" dirty="0" smtClean="0"/>
          </a:p>
          <a:p>
            <a:r>
              <a:rPr kumimoji="1" lang="en-US" altLang="ja-JP" dirty="0" smtClean="0"/>
              <a:t>November 2015 meeting was the first task group meeting, and five meetings in 2016 were held</a:t>
            </a:r>
          </a:p>
          <a:p>
            <a:pPr lvl="1"/>
            <a:r>
              <a:rPr kumimoji="1" lang="en-US" altLang="ja-JP" dirty="0" smtClean="0"/>
              <a:t>Please see </a:t>
            </a:r>
            <a:r>
              <a:rPr kumimoji="1" lang="en-US" altLang="ja-JP" dirty="0"/>
              <a:t>m</a:t>
            </a:r>
            <a:r>
              <a:rPr kumimoji="1" lang="en-US" altLang="ja-JP" dirty="0" smtClean="0"/>
              <a:t>eeting minutes (19-15/0103r0, 19-16/0028r1, 19-16/0064r1, 19-16/0104r0, 19-16/0132r0 and 19-16/161r0)</a:t>
            </a:r>
          </a:p>
          <a:p>
            <a:pPr lvl="1"/>
            <a:endParaRPr kumimoji="1" lang="en-US" altLang="ja-JP" dirty="0"/>
          </a:p>
          <a:p>
            <a:r>
              <a:rPr kumimoji="1" lang="en-US" altLang="ja-JP" dirty="0" smtClean="0"/>
              <a:t>The second TG review was done</a:t>
            </a:r>
          </a:p>
          <a:p>
            <a:pPr lvl="1"/>
            <a:r>
              <a:rPr kumimoji="1" lang="en-US" altLang="ja-JP" dirty="0" smtClean="0"/>
              <a:t>The result is shown in next slide</a:t>
            </a:r>
          </a:p>
          <a:p>
            <a:pPr lvl="1"/>
            <a:endParaRPr kumimoji="1" lang="en-US" altLang="ja-JP" dirty="0" smtClean="0"/>
          </a:p>
          <a:p>
            <a:r>
              <a:rPr kumimoji="1" lang="en-US" altLang="ja-JP" dirty="0" smtClean="0"/>
              <a:t>IEEE P802.19.1a-D0.5  is available for WG members area (password protected)</a:t>
            </a:r>
          </a:p>
          <a:p>
            <a:pPr lvl="1"/>
            <a:r>
              <a:rPr kumimoji="1" lang="en-US" altLang="ja-JP" dirty="0"/>
              <a:t>http://www.ieee802.org/19/private/draft.htm</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second TG review</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DCN </a:t>
            </a:r>
            <a:r>
              <a:rPr kumimoji="1" lang="en-US" altLang="ja-JP" dirty="0" smtClean="0"/>
              <a:t>19-16/0170r1: </a:t>
            </a:r>
            <a:r>
              <a:rPr kumimoji="1" lang="en-US" altLang="ja-JP" dirty="0"/>
              <a:t>TG1a </a:t>
            </a:r>
            <a:r>
              <a:rPr kumimoji="1" lang="en-US" altLang="ja-JP" dirty="0" smtClean="0"/>
              <a:t>D0.5 </a:t>
            </a:r>
            <a:r>
              <a:rPr kumimoji="1" lang="en-US" altLang="ja-JP" dirty="0"/>
              <a:t>draft review comments and resolutions (C. Sun</a:t>
            </a:r>
            <a:r>
              <a:rPr kumimoji="1" lang="en-US" altLang="ja-JP" dirty="0" smtClean="0"/>
              <a:t>)</a:t>
            </a:r>
          </a:p>
          <a:p>
            <a:endParaRPr kumimoji="1" lang="en-US" altLang="ja-JP" dirty="0"/>
          </a:p>
          <a:p>
            <a:r>
              <a:rPr kumimoji="1" lang="en-US" altLang="ja-JP" dirty="0" smtClean="0"/>
              <a:t>Total 39 </a:t>
            </a:r>
            <a:r>
              <a:rPr kumimoji="1" lang="en-US" altLang="ja-JP" dirty="0"/>
              <a:t>comments </a:t>
            </a:r>
            <a:r>
              <a:rPr kumimoji="1" lang="en-US" altLang="ja-JP" dirty="0" smtClean="0"/>
              <a:t>were received</a:t>
            </a:r>
            <a:endParaRPr kumimoji="1" lang="en-US" altLang="ja-JP" dirty="0"/>
          </a:p>
          <a:p>
            <a:pPr lvl="1"/>
            <a:r>
              <a:rPr kumimoji="1" lang="en-US" altLang="ja-JP" dirty="0"/>
              <a:t>Technical: </a:t>
            </a:r>
            <a:r>
              <a:rPr kumimoji="1" lang="en-US" altLang="ja-JP" dirty="0" smtClean="0"/>
              <a:t> 18</a:t>
            </a:r>
            <a:endParaRPr kumimoji="1" lang="en-US" altLang="ja-JP" dirty="0"/>
          </a:p>
          <a:p>
            <a:pPr lvl="1"/>
            <a:r>
              <a:rPr kumimoji="1" lang="en-US" altLang="ja-JP" dirty="0"/>
              <a:t>Editorial</a:t>
            </a:r>
            <a:r>
              <a:rPr kumimoji="1" lang="en-US" altLang="ja-JP" dirty="0" smtClean="0"/>
              <a:t>: 21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276651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a:t>
            </a:r>
            <a:r>
              <a:rPr kumimoji="1" lang="ja-JP" altLang="en-US" dirty="0" smtClean="0"/>
              <a:t> </a:t>
            </a:r>
            <a:r>
              <a:rPr kumimoji="1" lang="en-US" altLang="ja-JP" dirty="0" smtClean="0"/>
              <a:t>and approve </a:t>
            </a:r>
            <a:r>
              <a:rPr kumimoji="1" lang="en-US" altLang="ja-JP" dirty="0"/>
              <a:t>IEEE </a:t>
            </a:r>
            <a:r>
              <a:rPr kumimoji="1" lang="en-US" altLang="ja-JP" dirty="0" smtClean="0"/>
              <a:t>P802.19.1a-D0.5</a:t>
            </a:r>
          </a:p>
          <a:p>
            <a:r>
              <a:rPr kumimoji="1" lang="en-US" altLang="ja-JP" dirty="0" smtClean="0"/>
              <a:t>Resolve all comments from TG reviews</a:t>
            </a:r>
          </a:p>
          <a:p>
            <a:r>
              <a:rPr kumimoji="1" lang="en-US" altLang="ja-JP" dirty="0" smtClean="0"/>
              <a:t>Technical presentations and </a:t>
            </a:r>
            <a:r>
              <a:rPr kumimoji="1" lang="en-US" altLang="ja-JP" dirty="0"/>
              <a:t>t</a:t>
            </a:r>
            <a:r>
              <a:rPr kumimoji="1" lang="en-US" altLang="ja-JP" dirty="0" smtClean="0"/>
              <a:t>ext proposals</a:t>
            </a:r>
          </a:p>
          <a:p>
            <a:r>
              <a:rPr kumimoji="1" lang="en-US" altLang="ja-JP" dirty="0" smtClean="0"/>
              <a:t>Review and update project timeline (19-15/0096r0)</a:t>
            </a:r>
            <a:endParaRPr kumimoji="1" lang="en-US" altLang="ja-JP" dirty="0"/>
          </a:p>
          <a:p>
            <a:r>
              <a:rPr kumimoji="1" lang="en-US" altLang="ja-JP" dirty="0"/>
              <a:t>Move to </a:t>
            </a:r>
            <a:r>
              <a:rPr kumimoji="1" lang="en-US" altLang="ja-JP" dirty="0" smtClean="0"/>
              <a:t>working group letter ballot</a:t>
            </a:r>
          </a:p>
          <a:p>
            <a:endParaRPr kumimoji="1" lang="en-US" altLang="ja-JP" dirty="0" smtClean="0"/>
          </a:p>
          <a:p>
            <a:r>
              <a:rPr kumimoji="1" lang="en-US" altLang="ja-JP" dirty="0" smtClean="0"/>
              <a:t>Please see TG1a agenda (19-16/0168r0)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6308</TotalTime>
  <Words>329</Words>
  <Application>Microsoft Office PowerPoint</Application>
  <PresentationFormat>ユーザー設定</PresentationFormat>
  <Paragraphs>57</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Office Theme</vt:lpstr>
      <vt:lpstr>Document</vt:lpstr>
      <vt:lpstr>November 2016 TG1a Opening Report</vt:lpstr>
      <vt:lpstr>Schedule for the week</vt:lpstr>
      <vt:lpstr>TG1a officers</vt:lpstr>
      <vt:lpstr>Backgrounds</vt:lpstr>
      <vt:lpstr>Results of the second TG review</vt:lpstr>
      <vt:lpstr>Action items during this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252</cp:revision>
  <cp:lastPrinted>2014-11-08T20:15:38Z</cp:lastPrinted>
  <dcterms:created xsi:type="dcterms:W3CDTF">2014-10-30T17:06:39Z</dcterms:created>
  <dcterms:modified xsi:type="dcterms:W3CDTF">2016-11-06T16:09:35Z</dcterms:modified>
</cp:coreProperties>
</file>