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91" r:id="rId24"/>
    <p:sldId id="331" r:id="rId25"/>
    <p:sldId id="350" r:id="rId26"/>
    <p:sldId id="389" r:id="rId27"/>
    <p:sldId id="385" r:id="rId28"/>
    <p:sldId id="386" r:id="rId29"/>
    <p:sldId id="390" r:id="rId30"/>
    <p:sldId id="334" r:id="rId31"/>
    <p:sldId id="369" r:id="rId32"/>
    <p:sldId id="380" r:id="rId33"/>
    <p:sldId id="336" r:id="rId34"/>
    <p:sldId id="351" r:id="rId35"/>
    <p:sldId id="384" r:id="rId36"/>
    <p:sldId id="370" r:id="rId37"/>
    <p:sldId id="383" r:id="rId38"/>
    <p:sldId id="357" r:id="rId39"/>
    <p:sldId id="354" r:id="rId40"/>
    <p:sldId id="339" r:id="rId41"/>
    <p:sldId id="340" r:id="rId42"/>
    <p:sldId id="355" r:id="rId4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91"/>
            <p14:sldId id="331"/>
            <p14:sldId id="350"/>
            <p14:sldId id="389"/>
            <p14:sldId id="385"/>
            <p14:sldId id="386"/>
            <p14:sldId id="390"/>
            <p14:sldId id="334"/>
            <p14:sldId id="369"/>
            <p14:sldId id="380"/>
            <p14:sldId id="336"/>
            <p14:sldId id="351"/>
            <p14:sldId id="384"/>
            <p14:sldId id="370"/>
            <p14:sldId id="38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648"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802.19-16/0168r0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2016 San Antonio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77"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 from </a:t>
            </a:r>
            <a:r>
              <a:rPr kumimoji="1" lang="en-US" altLang="ja-JP" dirty="0" smtClean="0"/>
              <a:t>Second </a:t>
            </a:r>
            <a:r>
              <a:rPr kumimoji="1" lang="en-US" altLang="ja-JP" dirty="0"/>
              <a:t>TG </a:t>
            </a:r>
            <a:r>
              <a:rPr kumimoji="1" lang="en-US" altLang="ja-JP" dirty="0" smtClean="0"/>
              <a:t>review</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19-16/0168r0.</a:t>
            </a:r>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September 2016 TG1a meeting</a:t>
            </a:r>
            <a:r>
              <a:rPr kumimoji="1" lang="en-US" altLang="ja-JP" dirty="0"/>
              <a:t>, document </a:t>
            </a:r>
            <a:r>
              <a:rPr kumimoji="1" lang="en-US" altLang="ja-JP" dirty="0" smtClean="0"/>
              <a:t>19-16/0161r0, teleconference call minutes on Nov. 2, 2016, document 19-16/0167r0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November </a:t>
            </a:r>
            <a:r>
              <a:rPr kumimoji="1" lang="en-US" altLang="ja-JP" dirty="0"/>
              <a:t>2016 TG1a Opening </a:t>
            </a:r>
            <a:r>
              <a:rPr kumimoji="1" lang="en-US" altLang="ja-JP" dirty="0" smtClean="0"/>
              <a:t>Report (doc. 19-16/0169r0)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2" y="1428436"/>
            <a:ext cx="8229598" cy="548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P802.19.1a-D0.5</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P802.19.1a-D0.5 as the candidate draft.</a:t>
            </a:r>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a:t>
            </a:r>
            <a:r>
              <a:rPr kumimoji="1" lang="en-US" altLang="ja-JP" dirty="0" smtClean="0"/>
              <a:t>from TG 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a:t>
            </a:r>
            <a:r>
              <a:rPr kumimoji="1" lang="en-US" altLang="ja-JP" dirty="0" smtClean="0"/>
              <a:t>19-16/0115r5: </a:t>
            </a:r>
            <a:r>
              <a:rPr kumimoji="1" lang="en-US" altLang="ja-JP" dirty="0"/>
              <a:t>TG1a D0.3 draft review comments and resolutions (C. Sun</a:t>
            </a:r>
            <a:r>
              <a:rPr kumimoji="1" lang="en-US" altLang="ja-JP" dirty="0" smtClean="0"/>
              <a:t>)</a:t>
            </a:r>
          </a:p>
          <a:p>
            <a:pPr lvl="1"/>
            <a:r>
              <a:rPr kumimoji="1" lang="en-US" altLang="ja-JP" dirty="0"/>
              <a:t>Total 10 technical </a:t>
            </a:r>
            <a:r>
              <a:rPr kumimoji="1" lang="en-US" altLang="ja-JP" dirty="0" smtClean="0"/>
              <a:t>comments are needed to resolve</a:t>
            </a:r>
            <a:endParaRPr kumimoji="1" lang="en-US" altLang="ja-JP" dirty="0"/>
          </a:p>
          <a:p>
            <a:pPr lvl="2"/>
            <a:r>
              <a:rPr kumimoji="1" lang="en-US" altLang="ja-JP" dirty="0"/>
              <a:t>CID 89, CID109, CID165, CID166, CID167, CID168, CID169, CID170, CID171 and </a:t>
            </a:r>
            <a:r>
              <a:rPr kumimoji="1" lang="en-US" altLang="ja-JP" dirty="0" smtClean="0"/>
              <a:t>CID172</a:t>
            </a:r>
          </a:p>
          <a:p>
            <a:pPr lvl="2"/>
            <a:endParaRPr kumimoji="1" lang="en-US" altLang="ja-JP" dirty="0"/>
          </a:p>
          <a:p>
            <a:r>
              <a:rPr kumimoji="1" lang="en-US" altLang="ja-JP" dirty="0" smtClean="0"/>
              <a:t>Second TG review</a:t>
            </a:r>
          </a:p>
          <a:p>
            <a:pPr lvl="1"/>
            <a:r>
              <a:rPr kumimoji="1" lang="en-US" altLang="ja-JP" dirty="0" smtClean="0"/>
              <a:t>DCN </a:t>
            </a:r>
            <a:r>
              <a:rPr kumimoji="1" lang="en-US" altLang="ja-JP" dirty="0" smtClean="0"/>
              <a:t>19-16/0170r1: </a:t>
            </a:r>
            <a:r>
              <a:rPr kumimoji="1" lang="en-US" altLang="ja-JP" dirty="0"/>
              <a:t>TG1a </a:t>
            </a:r>
            <a:r>
              <a:rPr kumimoji="1" lang="en-US" altLang="ja-JP" dirty="0" smtClean="0"/>
              <a:t>D0.5 </a:t>
            </a:r>
            <a:r>
              <a:rPr kumimoji="1" lang="en-US" altLang="ja-JP" dirty="0"/>
              <a:t>draft review comments and resolutions (C. Sun</a:t>
            </a:r>
            <a:r>
              <a:rPr kumimoji="1" lang="en-US" altLang="ja-JP" dirty="0" smtClean="0"/>
              <a:t>)</a:t>
            </a:r>
            <a:endParaRPr kumimoji="1" lang="en-US" altLang="ja-JP" dirty="0"/>
          </a:p>
          <a:p>
            <a:pPr lvl="1"/>
            <a:r>
              <a:rPr kumimoji="1" lang="en-US" altLang="ja-JP" dirty="0"/>
              <a:t>Total 3</a:t>
            </a:r>
            <a:r>
              <a:rPr kumimoji="1" lang="en-US" altLang="ja-JP" dirty="0" smtClean="0"/>
              <a:t>9 </a:t>
            </a:r>
            <a:r>
              <a:rPr kumimoji="1" lang="en-US" altLang="ja-JP" dirty="0"/>
              <a:t>comments are received</a:t>
            </a:r>
          </a:p>
          <a:p>
            <a:pPr lvl="2"/>
            <a:r>
              <a:rPr kumimoji="1" lang="en-US" altLang="ja-JP" dirty="0"/>
              <a:t>Technical: </a:t>
            </a:r>
            <a:r>
              <a:rPr kumimoji="1" lang="en-US" altLang="ja-JP" dirty="0" smtClean="0"/>
              <a:t>18</a:t>
            </a:r>
            <a:endParaRPr kumimoji="1" lang="en-US" altLang="ja-JP" dirty="0"/>
          </a:p>
          <a:p>
            <a:pPr lvl="2"/>
            <a:r>
              <a:rPr kumimoji="1" lang="en-US" altLang="ja-JP" dirty="0"/>
              <a:t>Editorial: </a:t>
            </a:r>
            <a:r>
              <a:rPr kumimoji="1" lang="en-US" altLang="ja-JP" dirty="0" smtClean="0"/>
              <a:t>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06024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Second TG review</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92198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tx1"/>
                </a:solidFill>
              </a:rPr>
              <a:t>Comments </a:t>
            </a:r>
            <a:r>
              <a:rPr kumimoji="1" lang="en-US" altLang="ja-JP" dirty="0">
                <a:solidFill>
                  <a:schemeClr val="tx1"/>
                </a:solidFill>
              </a:rPr>
              <a:t>resolution from </a:t>
            </a:r>
            <a:r>
              <a:rPr kumimoji="1" lang="en-US" altLang="ja-JP" dirty="0" smtClean="0">
                <a:solidFill>
                  <a:schemeClr val="tx1"/>
                </a:solidFill>
              </a:rPr>
              <a:t>First TG review</a:t>
            </a:r>
          </a:p>
          <a:p>
            <a:pPr lvl="1"/>
            <a:r>
              <a:rPr kumimoji="1" lang="en-US" altLang="ja-JP" dirty="0">
                <a:solidFill>
                  <a:schemeClr val="tx1"/>
                </a:solidFill>
              </a:rPr>
              <a:t>DCN </a:t>
            </a:r>
            <a:r>
              <a:rPr kumimoji="1" lang="en-US" altLang="ja-JP" dirty="0" smtClean="0">
                <a:solidFill>
                  <a:schemeClr val="tx1"/>
                </a:solidFill>
              </a:rPr>
              <a:t>19-16/0xxxrx: </a:t>
            </a:r>
            <a:endParaRPr kumimoji="1" lang="en-US" altLang="ja-JP" dirty="0">
              <a:solidFill>
                <a:schemeClr val="tx1"/>
              </a:solidFill>
            </a:endParaRPr>
          </a:p>
          <a:p>
            <a:pPr lvl="1"/>
            <a:endParaRPr kumimoji="1" lang="en-US" altLang="ja-JP" dirty="0">
              <a:solidFill>
                <a:schemeClr val="tx1"/>
              </a:solidFill>
            </a:endParaRPr>
          </a:p>
          <a:p>
            <a:r>
              <a:rPr kumimoji="1" lang="en-US" altLang="ja-JP" dirty="0">
                <a:solidFill>
                  <a:schemeClr val="tx1"/>
                </a:solidFill>
              </a:rPr>
              <a:t>Comments resolution from </a:t>
            </a:r>
            <a:r>
              <a:rPr kumimoji="1" lang="en-US" altLang="ja-JP" dirty="0" smtClean="0">
                <a:solidFill>
                  <a:schemeClr val="tx1"/>
                </a:solidFill>
              </a:rPr>
              <a:t>Second </a:t>
            </a:r>
            <a:r>
              <a:rPr kumimoji="1" lang="en-US" altLang="ja-JP" dirty="0">
                <a:solidFill>
                  <a:schemeClr val="tx1"/>
                </a:solidFill>
              </a:rPr>
              <a:t>TG review</a:t>
            </a:r>
          </a:p>
          <a:p>
            <a:pPr lvl="1"/>
            <a:r>
              <a:rPr kumimoji="1" lang="en-US" altLang="ja-JP" dirty="0">
                <a:solidFill>
                  <a:schemeClr val="tx1"/>
                </a:solidFill>
              </a:rPr>
              <a:t>DCN 19-16/0xxxrx: </a:t>
            </a:r>
          </a:p>
          <a:p>
            <a:pPr lvl="1"/>
            <a:endParaRPr kumimoji="1" lang="en-US" altLang="ja-JP" dirty="0">
              <a:solidFill>
                <a:schemeClr val="tx1"/>
              </a:solidFill>
            </a:endParaRPr>
          </a:p>
          <a:p>
            <a:pPr marL="487693" lvl="1" indent="0">
              <a:buNone/>
            </a:pP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2312264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Wednesday, Jan. xx, 2017: </a:t>
            </a:r>
            <a:r>
              <a:rPr kumimoji="1" lang="en-US" altLang="ja-JP" dirty="0"/>
              <a:t>1</a:t>
            </a:r>
            <a:r>
              <a:rPr kumimoji="1" lang="en-US" altLang="ja-JP" dirty="0" smtClean="0"/>
              <a:t>am EDT (7am CET,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P802.19.1a-D0.5</a:t>
            </a:r>
          </a:p>
          <a:p>
            <a:r>
              <a:rPr kumimoji="1" lang="en-US" altLang="ja-JP" dirty="0" smtClean="0"/>
              <a:t>Comments resolution from TG reviews</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P802.19.1a-D0.5</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 from First TG review</a:t>
            </a:r>
          </a:p>
          <a:p>
            <a:pPr lvl="1"/>
            <a:r>
              <a:rPr kumimoji="1" lang="en-US" altLang="ja-JP" dirty="0" smtClean="0"/>
              <a:t>DCN </a:t>
            </a:r>
            <a:r>
              <a:rPr kumimoji="1" lang="en-US" altLang="ja-JP" dirty="0" smtClean="0"/>
              <a:t>19-16/0171r0</a:t>
            </a:r>
            <a:r>
              <a:rPr kumimoji="1" lang="en-US" altLang="ja-JP" dirty="0"/>
              <a:t>: Proposed resolution of comment 109 for </a:t>
            </a:r>
            <a:r>
              <a:rPr kumimoji="1" lang="en-US" altLang="ja-JP" dirty="0" smtClean="0"/>
              <a:t>D0.4 (</a:t>
            </a:r>
            <a:r>
              <a:rPr kumimoji="1" lang="en-US" altLang="ja-JP" dirty="0"/>
              <a:t>C. Sun)</a:t>
            </a:r>
            <a:endParaRPr kumimoji="1" lang="fr-FR"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8584</TotalTime>
  <Words>1000</Words>
  <Application>Microsoft Office PowerPoint</Application>
  <PresentationFormat>ユーザー設定</PresentationFormat>
  <Paragraphs>279</Paragraphs>
  <Slides>42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42</vt:i4>
      </vt:variant>
    </vt:vector>
  </HeadingPairs>
  <TitlesOfParts>
    <vt:vector size="44" baseType="lpstr">
      <vt:lpstr>Office Theme</vt:lpstr>
      <vt:lpstr>Document</vt:lpstr>
      <vt:lpstr>TG1a November 2016 San Antonio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P802.19.1a-D0.5</vt:lpstr>
      <vt:lpstr>Motion #1</vt:lpstr>
      <vt:lpstr>Comments from TG reviews</vt:lpstr>
      <vt:lpstr>Comments resolution from TG review</vt:lpstr>
      <vt:lpstr>PowerPoint プレゼンテーション</vt:lpstr>
      <vt:lpstr>Agenda for Tuesday PM1</vt:lpstr>
      <vt:lpstr>Comments resolution from TG review</vt:lpstr>
      <vt:lpstr>PowerPoint プレゼンテーション</vt:lpstr>
      <vt:lpstr>Agenda for Tuesday PM1</vt:lpstr>
      <vt:lpstr>Comments resolution from TG review</vt:lpstr>
      <vt:lpstr>PowerPoint プレゼンテーション</vt:lpstr>
      <vt:lpstr>Agenda for Thursday AM2</vt:lpstr>
      <vt:lpstr>Revisit</vt:lpstr>
      <vt:lpstr>PowerPoint プレゼンテーション</vt:lpstr>
      <vt:lpstr>Agenda for Thursday PM1</vt:lpstr>
      <vt:lpstr>Motion #2</vt:lpstr>
      <vt:lpstr>Motion #3</vt:lpstr>
      <vt:lpstr>Motion #4</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451</cp:revision>
  <cp:lastPrinted>2014-11-08T20:15:38Z</cp:lastPrinted>
  <dcterms:created xsi:type="dcterms:W3CDTF">2014-10-30T17:06:39Z</dcterms:created>
  <dcterms:modified xsi:type="dcterms:W3CDTF">2016-11-03T21:48:54Z</dcterms:modified>
</cp:coreProperties>
</file>