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272" r:id="rId4"/>
    <p:sldId id="267" r:id="rId5"/>
    <p:sldId id="275" r:id="rId6"/>
    <p:sldId id="276" r:id="rId7"/>
    <p:sldId id="269"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61" d="100"/>
          <a:sy n="61" d="100"/>
        </p:scale>
        <p:origin x="1795"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11/7/2016</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Steve Shellhammer, Qualcomm</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November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November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Steve Shellhammer, Qualcomm</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802.19-16/0165r1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November 2016</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Steve Shellhammer,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November 2016 Opening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2016-11-07</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183" name="Document" r:id="rId4" imgW="8238348" imgH="2556850" progId="Word.Document.8">
                  <p:embed/>
                </p:oleObj>
              </mc:Choice>
              <mc:Fallback>
                <p:oleObj name="Document" r:id="rId4" imgW="8238348" imgH="2556850"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Voter Summary</a:t>
            </a:r>
            <a:endParaRPr lang="en-US" sz="3600" dirty="0"/>
          </a:p>
        </p:txBody>
      </p:sp>
      <p:sp>
        <p:nvSpPr>
          <p:cNvPr id="3" name="Content Placeholder 2"/>
          <p:cNvSpPr>
            <a:spLocks noGrp="1"/>
          </p:cNvSpPr>
          <p:nvPr>
            <p:ph idx="1"/>
          </p:nvPr>
        </p:nvSpPr>
        <p:spPr/>
        <p:txBody>
          <a:bodyPr/>
          <a:lstStyle/>
          <a:p>
            <a:r>
              <a:rPr lang="en-US" sz="2800" dirty="0" smtClean="0"/>
              <a:t>IEEE 802.19 has 32 voting members</a:t>
            </a:r>
            <a:endParaRPr lang="en-US" sz="2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2016</a:t>
            </a:r>
            <a:endParaRPr lang="en-GB" dirty="0"/>
          </a:p>
        </p:txBody>
      </p:sp>
    </p:spTree>
    <p:extLst>
      <p:ext uri="{BB962C8B-B14F-4D97-AF65-F5344CB8AC3E}">
        <p14:creationId xmlns:p14="http://schemas.microsoft.com/office/powerpoint/2010/main" val="3731895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Liaisons with 3GPP on LAA</a:t>
            </a:r>
            <a:endParaRPr lang="en-US" dirty="0"/>
          </a:p>
        </p:txBody>
      </p:sp>
      <p:sp>
        <p:nvSpPr>
          <p:cNvPr id="3" name="Content Placeholder 2"/>
          <p:cNvSpPr>
            <a:spLocks noGrp="1"/>
          </p:cNvSpPr>
          <p:nvPr>
            <p:ph idx="1"/>
          </p:nvPr>
        </p:nvSpPr>
        <p:spPr>
          <a:xfrm>
            <a:off x="533400" y="1752600"/>
            <a:ext cx="8686800" cy="4953000"/>
          </a:xfrm>
        </p:spPr>
        <p:txBody>
          <a:bodyPr/>
          <a:lstStyle/>
          <a:p>
            <a:r>
              <a:rPr lang="en-US" sz="2400" dirty="0" smtClean="0"/>
              <a:t>3GPP sent two liaisons to IEEE in June in response to the March IEEE Liaison</a:t>
            </a:r>
          </a:p>
          <a:p>
            <a:r>
              <a:rPr lang="en-US" sz="2400" dirty="0" smtClean="0"/>
              <a:t>At the July Plenary IEEE 802 EC approved a liaison to 3GPP regarding LAA, which was sent to 3GPP on August 1</a:t>
            </a:r>
          </a:p>
          <a:p>
            <a:r>
              <a:rPr lang="en-US" sz="2400" dirty="0" smtClean="0"/>
              <a:t>In one liaison 3GPP suggested to IEEE that IEEE 802.11 modify its energy detection level to match that of LAA</a:t>
            </a:r>
          </a:p>
          <a:p>
            <a:pPr lvl="1"/>
            <a:r>
              <a:rPr lang="en-US" sz="2400" dirty="0" smtClean="0"/>
              <a:t>IEEE 802.11 has established an Ad Hoc committee to address this 3GPP suggestion, chaired by Andrew Myles</a:t>
            </a:r>
            <a:endParaRPr lang="en-US" sz="1973" dirty="0" smtClean="0"/>
          </a:p>
          <a:p>
            <a:r>
              <a:rPr lang="en-US" sz="2400" dirty="0" smtClean="0"/>
              <a:t>Liaisons available</a:t>
            </a:r>
          </a:p>
          <a:p>
            <a:pPr lvl="1"/>
            <a:r>
              <a:rPr lang="en-US" sz="2400" dirty="0"/>
              <a:t>http://</a:t>
            </a:r>
            <a:r>
              <a:rPr lang="en-US" sz="2400" dirty="0" smtClean="0"/>
              <a:t>www.ieee802.org/Communications.shtml </a:t>
            </a:r>
          </a:p>
          <a:p>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2016</a:t>
            </a:r>
            <a:endParaRPr lang="en-GB" dirty="0"/>
          </a:p>
        </p:txBody>
      </p:sp>
    </p:spTree>
    <p:extLst>
      <p:ext uri="{BB962C8B-B14F-4D97-AF65-F5344CB8AC3E}">
        <p14:creationId xmlns:p14="http://schemas.microsoft.com/office/powerpoint/2010/main" val="183961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844973"/>
            <a:ext cx="8288868" cy="1136227"/>
          </a:xfrm>
        </p:spPr>
        <p:txBody>
          <a:bodyPr/>
          <a:lstStyle/>
          <a:p>
            <a:r>
              <a:rPr lang="en-US" sz="3200" dirty="0" smtClean="0"/>
              <a:t>Task Group 1a (TG1a)</a:t>
            </a:r>
            <a:endParaRPr lang="en-US" sz="3200" dirty="0"/>
          </a:p>
        </p:txBody>
      </p:sp>
      <p:sp>
        <p:nvSpPr>
          <p:cNvPr id="3" name="Content Placeholder 2"/>
          <p:cNvSpPr>
            <a:spLocks noGrp="1"/>
          </p:cNvSpPr>
          <p:nvPr>
            <p:ph idx="1"/>
          </p:nvPr>
        </p:nvSpPr>
        <p:spPr>
          <a:xfrm>
            <a:off x="731520" y="2286000"/>
            <a:ext cx="8488680" cy="4214709"/>
          </a:xfrm>
        </p:spPr>
        <p:txBody>
          <a:bodyPr/>
          <a:lstStyle/>
          <a:p>
            <a:r>
              <a:rPr lang="en-US" sz="2400" dirty="0" smtClean="0"/>
              <a:t>The Task Group has completed on Task Group review of the draft</a:t>
            </a:r>
          </a:p>
          <a:p>
            <a:r>
              <a:rPr lang="en-US" sz="2400" dirty="0" smtClean="0"/>
              <a:t>This week the Task Group plans to complete addressing comments from the second Task </a:t>
            </a:r>
            <a:r>
              <a:rPr lang="en-US" sz="2400" dirty="0"/>
              <a:t>G</a:t>
            </a:r>
            <a:r>
              <a:rPr lang="en-US" sz="2400" dirty="0" smtClean="0"/>
              <a:t>roup review</a:t>
            </a:r>
          </a:p>
          <a:p>
            <a:endParaRPr lang="en-US" sz="24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2016</a:t>
            </a:r>
            <a:endParaRPr lang="en-GB" dirty="0"/>
          </a:p>
        </p:txBody>
      </p:sp>
    </p:spTree>
    <p:extLst>
      <p:ext uri="{BB962C8B-B14F-4D97-AF65-F5344CB8AC3E}">
        <p14:creationId xmlns:p14="http://schemas.microsoft.com/office/powerpoint/2010/main" val="15959044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31522"/>
            <a:ext cx="8839200" cy="1136227"/>
          </a:xfrm>
        </p:spPr>
        <p:txBody>
          <a:bodyPr/>
          <a:lstStyle/>
          <a:p>
            <a:r>
              <a:rPr lang="en-US" sz="3200" dirty="0" smtClean="0"/>
              <a:t>Wireless Automotive Coexistence – Study Group</a:t>
            </a:r>
            <a:endParaRPr lang="en-US" sz="3200" dirty="0"/>
          </a:p>
        </p:txBody>
      </p:sp>
      <p:sp>
        <p:nvSpPr>
          <p:cNvPr id="3" name="Content Placeholder 2"/>
          <p:cNvSpPr>
            <a:spLocks noGrp="1"/>
          </p:cNvSpPr>
          <p:nvPr>
            <p:ph idx="1"/>
          </p:nvPr>
        </p:nvSpPr>
        <p:spPr>
          <a:xfrm>
            <a:off x="731520" y="1752600"/>
            <a:ext cx="8288868" cy="4748110"/>
          </a:xfrm>
        </p:spPr>
        <p:txBody>
          <a:bodyPr/>
          <a:lstStyle/>
          <a:p>
            <a:r>
              <a:rPr lang="en-US" sz="2400" dirty="0" smtClean="0"/>
              <a:t>The study group and the working group approved the PAR and CSD at the September session</a:t>
            </a:r>
          </a:p>
          <a:p>
            <a:r>
              <a:rPr lang="en-US" sz="2400" dirty="0" smtClean="0"/>
              <a:t>The PAR and CSD have been submitted to the EC and will be considered this week</a:t>
            </a:r>
          </a:p>
          <a:p>
            <a:r>
              <a:rPr lang="en-US" sz="2400" dirty="0" smtClean="0"/>
              <a:t>The WG chair has pre-submitted the PAR to NesCom for consideration at the December meeting</a:t>
            </a:r>
          </a:p>
          <a:p>
            <a:r>
              <a:rPr lang="en-US" sz="2400" dirty="0" smtClean="0"/>
              <a:t>This week the SG will address any comments on the PAR and CSD</a:t>
            </a:r>
          </a:p>
          <a:p>
            <a:r>
              <a:rPr lang="en-US" sz="2400" dirty="0" smtClean="0"/>
              <a:t>There will be a WG vote on Wednesday PM2 for responses to comments and any updates to the PAR and CSD</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2016</a:t>
            </a:r>
            <a:endParaRPr lang="en-GB" dirty="0"/>
          </a:p>
        </p:txBody>
      </p:sp>
    </p:spTree>
    <p:extLst>
      <p:ext uri="{BB962C8B-B14F-4D97-AF65-F5344CB8AC3E}">
        <p14:creationId xmlns:p14="http://schemas.microsoft.com/office/powerpoint/2010/main" val="7776111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January Wireless Interim Location</a:t>
            </a:r>
            <a:endParaRPr lang="en-US" dirty="0"/>
          </a:p>
        </p:txBody>
      </p:sp>
      <p:sp>
        <p:nvSpPr>
          <p:cNvPr id="3" name="Content Placeholder 2"/>
          <p:cNvSpPr>
            <a:spLocks noGrp="1"/>
          </p:cNvSpPr>
          <p:nvPr>
            <p:ph idx="1"/>
          </p:nvPr>
        </p:nvSpPr>
        <p:spPr/>
        <p:txBody>
          <a:bodyPr/>
          <a:lstStyle/>
          <a:p>
            <a:r>
              <a:rPr lang="en-US" sz="2400" dirty="0" smtClean="0"/>
              <a:t>In January we </a:t>
            </a:r>
            <a:r>
              <a:rPr lang="en-US" sz="2400" u="sng" dirty="0" smtClean="0"/>
              <a:t>WILL</a:t>
            </a:r>
            <a:r>
              <a:rPr lang="en-US" sz="2400" dirty="0" smtClean="0"/>
              <a:t> be meeting in Atlanta, GA</a:t>
            </a:r>
          </a:p>
          <a:p>
            <a:r>
              <a:rPr lang="en-US" sz="2400" dirty="0" smtClean="0"/>
              <a:t>We will </a:t>
            </a:r>
            <a:r>
              <a:rPr lang="en-US" sz="2400" u="sng" dirty="0" smtClean="0"/>
              <a:t>NOT</a:t>
            </a:r>
            <a:r>
              <a:rPr lang="en-US" sz="2400" dirty="0" smtClean="0"/>
              <a:t> be in the Downtown Hyatt</a:t>
            </a:r>
          </a:p>
          <a:p>
            <a:r>
              <a:rPr lang="en-US" sz="2400" dirty="0" smtClean="0"/>
              <a:t>We </a:t>
            </a:r>
            <a:r>
              <a:rPr lang="en-US" sz="2400" u="sng" dirty="0" smtClean="0"/>
              <a:t>WILL</a:t>
            </a:r>
            <a:r>
              <a:rPr lang="en-US" sz="2400" dirty="0" smtClean="0"/>
              <a:t> be at the Buckhead Hyatt in Northern Atlanta</a:t>
            </a:r>
          </a:p>
          <a:p>
            <a:r>
              <a:rPr lang="en-US" sz="2400" dirty="0" smtClean="0"/>
              <a:t>The Marta system does go to Buckhead</a:t>
            </a:r>
          </a:p>
          <a:p>
            <a:r>
              <a:rPr lang="en-US" sz="2400" dirty="0" smtClean="0"/>
              <a:t>We expect the hotel information to be posted soon </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Steve Shellhammer, Qualcomm</a:t>
            </a:r>
            <a:endParaRPr lang="en-GB" dirty="0"/>
          </a:p>
        </p:txBody>
      </p:sp>
      <p:sp>
        <p:nvSpPr>
          <p:cNvPr id="6" name="Date Placeholder 5"/>
          <p:cNvSpPr>
            <a:spLocks noGrp="1"/>
          </p:cNvSpPr>
          <p:nvPr>
            <p:ph type="dt" idx="15"/>
          </p:nvPr>
        </p:nvSpPr>
        <p:spPr/>
        <p:txBody>
          <a:bodyPr/>
          <a:lstStyle/>
          <a:p>
            <a:r>
              <a:rPr lang="en-US" smtClean="0"/>
              <a:t>November 2016</a:t>
            </a:r>
            <a:endParaRPr lang="en-GB" dirty="0"/>
          </a:p>
        </p:txBody>
      </p:sp>
    </p:spTree>
    <p:extLst>
      <p:ext uri="{BB962C8B-B14F-4D97-AF65-F5344CB8AC3E}">
        <p14:creationId xmlns:p14="http://schemas.microsoft.com/office/powerpoint/2010/main" val="4104280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dirty="0" smtClean="0"/>
              <a:t>Schedule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2016</a:t>
            </a:r>
            <a:endParaRPr lang="en-GB" dirty="0"/>
          </a:p>
        </p:txBody>
      </p:sp>
      <p:pic>
        <p:nvPicPr>
          <p:cNvPr id="7" name="Picture 6"/>
          <p:cNvPicPr>
            <a:picLocks noChangeAspect="1"/>
          </p:cNvPicPr>
          <p:nvPr/>
        </p:nvPicPr>
        <p:blipFill>
          <a:blip r:embed="rId2"/>
          <a:stretch>
            <a:fillRect/>
          </a:stretch>
        </p:blipFill>
        <p:spPr>
          <a:xfrm>
            <a:off x="853655" y="1371600"/>
            <a:ext cx="8068304" cy="5414905"/>
          </a:xfrm>
          <a:prstGeom prst="rect">
            <a:avLst/>
          </a:prstGeom>
        </p:spPr>
      </p:pic>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512</TotalTime>
  <Words>408</Words>
  <Application>Microsoft Office PowerPoint</Application>
  <PresentationFormat>Custom</PresentationFormat>
  <Paragraphs>54</Paragraphs>
  <Slides>7</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 Unicode MS</vt:lpstr>
      <vt:lpstr>MS Gothic</vt:lpstr>
      <vt:lpstr>Arial</vt:lpstr>
      <vt:lpstr>Calibri</vt:lpstr>
      <vt:lpstr>Courier New</vt:lpstr>
      <vt:lpstr>Times New Roman</vt:lpstr>
      <vt:lpstr>Office Theme</vt:lpstr>
      <vt:lpstr>Document</vt:lpstr>
      <vt:lpstr>November 2016 Opening Report</vt:lpstr>
      <vt:lpstr>Voter Summary</vt:lpstr>
      <vt:lpstr>Liaisons with 3GPP on LAA</vt:lpstr>
      <vt:lpstr>Task Group 1a (TG1a)</vt:lpstr>
      <vt:lpstr>Wireless Automotive Coexistence – Study Group</vt:lpstr>
      <vt:lpstr>January Wireless Interim Location</vt:lpstr>
      <vt:lpstr>Schedule</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Shellhammer, Steve</cp:lastModifiedBy>
  <cp:revision>104</cp:revision>
  <cp:lastPrinted>2015-01-08T23:35:49Z</cp:lastPrinted>
  <dcterms:created xsi:type="dcterms:W3CDTF">2014-10-30T17:06:39Z</dcterms:created>
  <dcterms:modified xsi:type="dcterms:W3CDTF">2016-11-07T15:00:36Z</dcterms:modified>
</cp:coreProperties>
</file>