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2" r:id="rId4"/>
    <p:sldId id="26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10/28/2016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802.19-16/0165r0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November 2016 </a:t>
            </a:r>
            <a:r>
              <a:rPr lang="en-GB" sz="3600" dirty="0" smtClean="0"/>
              <a:t>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2016-10-28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79"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3GPP sent two liaisons to IEEE in June in response to the March IEEE Liaison</a:t>
            </a:r>
          </a:p>
          <a:p>
            <a:r>
              <a:rPr lang="en-US" sz="2400" dirty="0" smtClean="0"/>
              <a:t>At the July Plenary IEEE 802 EC approved a liaison to 3GPP regarding LAA, which was sent to 3GPP on August </a:t>
            </a:r>
            <a:r>
              <a:rPr lang="en-US" sz="2400" dirty="0" smtClean="0"/>
              <a:t>1</a:t>
            </a:r>
          </a:p>
          <a:p>
            <a:r>
              <a:rPr lang="en-US" sz="2400" dirty="0" smtClean="0"/>
              <a:t>In one liaison 3GPP suggested to IEEE that IEEE 802.11 modify its energy detection level to match that of LAA</a:t>
            </a:r>
          </a:p>
          <a:p>
            <a:pPr lvl="1"/>
            <a:r>
              <a:rPr lang="en-US" sz="2400" dirty="0" smtClean="0"/>
              <a:t>IEEE 802.11 has established an Ad Hoc committee to address this 3GPP suggestion, chaired by Andrew Myles</a:t>
            </a:r>
            <a:endParaRPr lang="en-US" sz="1973" dirty="0" smtClean="0"/>
          </a:p>
          <a:p>
            <a:r>
              <a:rPr lang="en-US" sz="2400" dirty="0" smtClean="0"/>
              <a:t>Liaisons available</a:t>
            </a:r>
          </a:p>
          <a:p>
            <a:pPr lvl="1"/>
            <a:r>
              <a:rPr lang="en-US" sz="2400" dirty="0"/>
              <a:t>http://</a:t>
            </a:r>
            <a:r>
              <a:rPr lang="en-US" sz="2400" dirty="0" smtClean="0"/>
              <a:t>www.ieee802.org/Communications.shtml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Task Group has completed on Task Group review of the draft</a:t>
            </a:r>
            <a:endParaRPr lang="en-US" sz="2400" dirty="0" smtClean="0"/>
          </a:p>
          <a:p>
            <a:r>
              <a:rPr lang="en-US" sz="2400" dirty="0" smtClean="0"/>
              <a:t>This week the Task Group plans to complete addressing comments from the </a:t>
            </a:r>
            <a:r>
              <a:rPr lang="en-US" sz="2400" dirty="0" smtClean="0"/>
              <a:t>second Task </a:t>
            </a:r>
            <a:r>
              <a:rPr lang="en-US" sz="2400" dirty="0"/>
              <a:t>G</a:t>
            </a:r>
            <a:r>
              <a:rPr lang="en-US" sz="2400" dirty="0" smtClean="0"/>
              <a:t>roup review</a:t>
            </a:r>
            <a:endParaRPr lang="en-US" sz="2400" dirty="0" smtClean="0"/>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The study group and the working group approved the PAR and CSD at the September session</a:t>
            </a:r>
          </a:p>
          <a:p>
            <a:r>
              <a:rPr lang="en-US" sz="2400" dirty="0" smtClean="0"/>
              <a:t>The PAR and CSD have been submitted to the EC and will be considered this week</a:t>
            </a:r>
          </a:p>
          <a:p>
            <a:r>
              <a:rPr lang="en-US" sz="2400" dirty="0" smtClean="0"/>
              <a:t>The WG chair has pre-submitted the PAR to NesCom for consideration at the December meeting</a:t>
            </a:r>
          </a:p>
          <a:p>
            <a:r>
              <a:rPr lang="en-US" sz="2400" dirty="0" smtClean="0"/>
              <a:t>This week the SG will address any comments on the PAR and CSD</a:t>
            </a:r>
          </a:p>
          <a:p>
            <a:r>
              <a:rPr lang="en-US" sz="2400" dirty="0" smtClean="0"/>
              <a:t>There will be a WG vote on Wednesday PM2 for responses to comments and any updates to the PAR and CSD</a:t>
            </a:r>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pic>
        <p:nvPicPr>
          <p:cNvPr id="7" name="Picture 6"/>
          <p:cNvPicPr>
            <a:picLocks noChangeAspect="1"/>
          </p:cNvPicPr>
          <p:nvPr/>
        </p:nvPicPr>
        <p:blipFill>
          <a:blip r:embed="rId2"/>
          <a:stretch>
            <a:fillRect/>
          </a:stretch>
        </p:blipFill>
        <p:spPr>
          <a:xfrm>
            <a:off x="853655" y="1219200"/>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502</TotalTime>
  <Words>352</Words>
  <Application>Microsoft Office PowerPoint</Application>
  <PresentationFormat>Custom</PresentationFormat>
  <Paragraphs>45</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November 2016 Opening Report</vt:lpstr>
      <vt:lpstr>Voter Summary</vt:lpstr>
      <vt:lpstr>Liaisons with 3GPP on LAA</vt:lpstr>
      <vt:lpstr>Task Group 1a (TG1a)</vt:lpstr>
      <vt:lpstr>Wireless Automotive Coexistence – Study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101</cp:revision>
  <cp:lastPrinted>2015-01-08T23:35:49Z</cp:lastPrinted>
  <dcterms:created xsi:type="dcterms:W3CDTF">2014-10-30T17:06:39Z</dcterms:created>
  <dcterms:modified xsi:type="dcterms:W3CDTF">2016-10-29T00:56:31Z</dcterms:modified>
</cp:coreProperties>
</file>