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7" r:id="rId3"/>
    <p:sldId id="327" r:id="rId4"/>
    <p:sldId id="323" r:id="rId5"/>
    <p:sldId id="328" r:id="rId6"/>
    <p:sldId id="330" r:id="rId7"/>
    <p:sldId id="331" r:id="rId8"/>
    <p:sldId id="329" r:id="rId9"/>
    <p:sldId id="320" r:id="rId10"/>
    <p:sldId id="321"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802.19-16/0160r0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September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5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November 2016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Continue to resolve comments from TG review</a:t>
            </a:r>
          </a:p>
          <a:p>
            <a:r>
              <a:rPr kumimoji="1" lang="en-US" altLang="ja-JP" dirty="0" smtClean="0"/>
              <a:t>Move to WG Letter Ballot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September 2016 IEEE 802.19 meeting in Warsaw, PL.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Technical contributions for resolutions were discussed</a:t>
            </a:r>
          </a:p>
          <a:p>
            <a:pPr lvl="1"/>
            <a:r>
              <a:rPr kumimoji="1" lang="en-US" altLang="ja-JP" dirty="0"/>
              <a:t>DCN 19-16/0123r1: Comment resolution on CID91 (S. Furuichi)</a:t>
            </a:r>
          </a:p>
          <a:p>
            <a:pPr lvl="1"/>
            <a:r>
              <a:rPr kumimoji="1" lang="en-US" altLang="ja-JP" dirty="0"/>
              <a:t>DCN 19-16/0135r3: Comment resolutions [CID78, 79, 82, 97] (C. Sun</a:t>
            </a:r>
            <a:r>
              <a:rPr kumimoji="1" lang="en-US" altLang="ja-JP" dirty="0" smtClean="0"/>
              <a:t>)</a:t>
            </a:r>
            <a:endParaRPr kumimoji="1" lang="en-US" altLang="ja-JP" dirty="0"/>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p>
          <a:p>
            <a:pPr lvl="1"/>
            <a:r>
              <a:rPr kumimoji="1" lang="en-US" altLang="ja-JP" dirty="0" smtClean="0"/>
              <a:t>DCN </a:t>
            </a:r>
            <a:r>
              <a:rPr kumimoji="1" lang="en-US" altLang="ja-JP" dirty="0"/>
              <a:t>19-16/0148r0: Comment resolutions of CID 96 (C. Sun</a:t>
            </a:r>
            <a:r>
              <a:rPr kumimoji="1" lang="en-US" altLang="ja-JP" dirty="0" smtClean="0"/>
              <a:t>)</a:t>
            </a:r>
          </a:p>
          <a:p>
            <a:pPr lvl="1"/>
            <a:r>
              <a:rPr kumimoji="1" lang="en-US" altLang="ja-JP" dirty="0"/>
              <a:t>DCN 19-16/0149r0: CID 161 resolution: Spectrum management of GCOs with different priority levels (C. Sun)</a:t>
            </a:r>
          </a:p>
          <a:p>
            <a:pPr lvl="1"/>
            <a:r>
              <a:rPr kumimoji="1" lang="en-US" altLang="ja-JP" dirty="0"/>
              <a:t>DCN 19-16/0150r0: CID 161 resolution: Text proposal on the algorithm and parameters for spectrum allocation (C. Sun)</a:t>
            </a:r>
          </a:p>
          <a:p>
            <a:pPr lvl="1"/>
            <a:r>
              <a:rPr kumimoji="1" lang="en-US" altLang="ja-JP" dirty="0"/>
              <a:t>DCN 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Remaining comments from TG review</a:t>
            </a:r>
          </a:p>
          <a:p>
            <a:pPr lvl="1"/>
            <a:r>
              <a:rPr kumimoji="1" lang="en-US" altLang="ja-JP" dirty="0" smtClean="0"/>
              <a:t>Total 10 technical comments (8 comments from ETRI)</a:t>
            </a:r>
          </a:p>
          <a:p>
            <a:pPr lvl="2"/>
            <a:r>
              <a:rPr kumimoji="1" lang="en-US" altLang="ja-JP" dirty="0" smtClean="0"/>
              <a:t>CID 89, CID109, CID165, CID166, CID167, CID168, CID169, CID170, CID171 and CID172</a:t>
            </a:r>
          </a:p>
          <a:p>
            <a:pPr lvl="1"/>
            <a:endParaRPr kumimoji="1" lang="en-US" altLang="ja-JP" dirty="0" smtClean="0"/>
          </a:p>
          <a:p>
            <a:r>
              <a:rPr kumimoji="1" lang="en-US" altLang="ja-JP" dirty="0" smtClean="0"/>
              <a:t>Project time line was reviewed</a:t>
            </a:r>
          </a:p>
          <a:p>
            <a:pPr lvl="1"/>
            <a:r>
              <a:rPr kumimoji="1" lang="en-US" altLang="ja-JP" dirty="0" smtClean="0"/>
              <a:t>No change (DCN 19-15/0096r0) and move to second TG review for comments collection</a:t>
            </a:r>
          </a:p>
          <a:p>
            <a:pPr lvl="1"/>
            <a:r>
              <a:rPr kumimoji="1" lang="en-US" altLang="ja-JP" dirty="0" smtClean="0"/>
              <a:t>Next milestone: WG LB will start after November 2016 meeting</a:t>
            </a:r>
          </a:p>
          <a:p>
            <a:endParaRPr kumimoji="1" lang="en-US" altLang="ja-JP" dirty="0" smtClean="0"/>
          </a:p>
          <a:p>
            <a:r>
              <a:rPr kumimoji="1" lang="en-US" altLang="ja-JP" dirty="0" smtClean="0"/>
              <a:t>Run some TG motions</a:t>
            </a:r>
          </a:p>
          <a:p>
            <a:pPr lvl="1"/>
            <a:r>
              <a:rPr kumimoji="1" lang="en-US" altLang="ja-JP" dirty="0" smtClean="0"/>
              <a:t>Please see following slides;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instruct the TG editor to implement editorial comments CID53, CID54, CID56 and CID62 of DCN 19-16/0115r5 and update to the IEEE P802.19.1a candidate draft D0.5 by October 7, 2016.</a:t>
            </a:r>
          </a:p>
          <a:p>
            <a:endParaRPr kumimoji="1" lang="en-US" altLang="ja-JP" dirty="0"/>
          </a:p>
          <a:p>
            <a:pPr lvl="1"/>
            <a:r>
              <a:rPr kumimoji="1" lang="ja-JP" altLang="en-US" dirty="0"/>
              <a:t>Ｍ</a:t>
            </a:r>
            <a:r>
              <a:rPr kumimoji="1" lang="en-US" altLang="ja-JP" dirty="0"/>
              <a:t>oved by S. Furuichi</a:t>
            </a:r>
          </a:p>
          <a:p>
            <a:pPr lvl="1"/>
            <a:r>
              <a:rPr kumimoji="1" lang="en-US" altLang="ja-JP" dirty="0"/>
              <a:t>Seconded by C. Sun</a:t>
            </a:r>
          </a:p>
          <a:p>
            <a:pPr lvl="1"/>
            <a:endParaRPr kumimoji="1" lang="en-US" altLang="ja-JP" dirty="0"/>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19-16/0123r1, 19-16/0135r3, 19-16/0145r0, 19-16/0146r0, 19-16/0147r2, 19-16/0148r0, 19-16/0150r2, 19-16/0152r1 and 19-16/0154r2 instruct the TG editor to implement approved text proposals and update to the IEEE P802.19.1a candidate draft D0.5 by October 7, 2016.</a:t>
            </a:r>
          </a:p>
          <a:p>
            <a:endParaRPr kumimoji="1" lang="en-US" altLang="ja-JP" dirty="0"/>
          </a:p>
          <a:p>
            <a:pPr lvl="1"/>
            <a:r>
              <a:rPr kumimoji="1" lang="ja-JP" altLang="en-US" dirty="0"/>
              <a:t>Ｍ</a:t>
            </a:r>
            <a:r>
              <a:rPr kumimoji="1" lang="en-US" altLang="ja-JP" dirty="0"/>
              <a:t>oved by C. Sun</a:t>
            </a:r>
          </a:p>
          <a:p>
            <a:pPr lvl="1"/>
            <a:r>
              <a:rPr kumimoji="1" lang="en-US" altLang="ja-JP" dirty="0"/>
              <a:t>Seconded by S. Furuichi</a:t>
            </a:r>
          </a:p>
          <a:p>
            <a:pPr lvl="1"/>
            <a:endParaRPr kumimoji="1" lang="en-US" altLang="ja-JP" dirty="0"/>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87715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run the second task group review for comments collection from October 10, 2016 to October 28, 2016 using the IEEE P802.19.1a candidate draft D0.5</a:t>
            </a:r>
          </a:p>
          <a:p>
            <a:endParaRPr kumimoji="1" lang="en-US" altLang="ja-JP" dirty="0"/>
          </a:p>
          <a:p>
            <a:pPr lvl="1"/>
            <a:r>
              <a:rPr kumimoji="1" lang="ja-JP" altLang="en-US" dirty="0"/>
              <a:t>Ｍ</a:t>
            </a:r>
            <a:r>
              <a:rPr kumimoji="1" lang="en-US" altLang="ja-JP" dirty="0"/>
              <a:t>oved by C. Sun</a:t>
            </a:r>
          </a:p>
          <a:p>
            <a:pPr lvl="1"/>
            <a:r>
              <a:rPr kumimoji="1" lang="en-US" altLang="ja-JP" dirty="0"/>
              <a:t>Seconded by S. Furuichi</a:t>
            </a:r>
          </a:p>
          <a:p>
            <a:pPr lvl="1"/>
            <a:endParaRPr kumimoji="1" lang="en-US" altLang="ja-JP" dirty="0"/>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556354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of second TG1a review</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Follow IEEE 802.19 TG1 procedure</a:t>
            </a:r>
          </a:p>
          <a:p>
            <a:pPr lvl="1"/>
            <a:r>
              <a:rPr kumimoji="1" lang="en-US" altLang="ja-JP" dirty="0" smtClean="0"/>
              <a:t>After September ‘16 meeting, Technical editor will prepare the candidate draft before kicking off second TG review.</a:t>
            </a:r>
          </a:p>
          <a:p>
            <a:pPr lvl="1"/>
            <a:r>
              <a:rPr kumimoji="1" lang="en-US" altLang="ja-JP" dirty="0" smtClean="0"/>
              <a:t>On </a:t>
            </a:r>
            <a:r>
              <a:rPr kumimoji="1" lang="en-US" altLang="ja-JP" dirty="0" smtClean="0">
                <a:solidFill>
                  <a:srgbClr val="FF0000"/>
                </a:solidFill>
              </a:rPr>
              <a:t>Oct. 10, 2016</a:t>
            </a:r>
            <a:r>
              <a:rPr kumimoji="1" lang="en-US" altLang="ja-JP" dirty="0" smtClean="0"/>
              <a:t>, kick off second TG review for three weeks.</a:t>
            </a:r>
          </a:p>
          <a:p>
            <a:pPr lvl="1"/>
            <a:r>
              <a:rPr kumimoji="1" lang="en-US" altLang="ja-JP" dirty="0" smtClean="0"/>
              <a:t>On </a:t>
            </a:r>
            <a:r>
              <a:rPr kumimoji="1" lang="en-US" altLang="ja-JP" dirty="0" smtClean="0">
                <a:solidFill>
                  <a:srgbClr val="FF0000"/>
                </a:solidFill>
              </a:rPr>
              <a:t>Oct. 28, 2016</a:t>
            </a:r>
            <a:r>
              <a:rPr kumimoji="1" lang="en-US" altLang="ja-JP" dirty="0" smtClean="0"/>
              <a:t>, close comments collection.</a:t>
            </a:r>
          </a:p>
          <a:p>
            <a:pPr lvl="1"/>
            <a:r>
              <a:rPr kumimoji="1" lang="en-US" altLang="ja-JP" dirty="0" smtClean="0"/>
              <a:t>Hold teleconference on Nov. 2, 2016</a:t>
            </a:r>
          </a:p>
          <a:p>
            <a:pPr lvl="1"/>
            <a:r>
              <a:rPr kumimoji="1" lang="en-US" altLang="ja-JP" dirty="0" smtClean="0"/>
              <a:t>Resolve all comments by the end of November ‘16 meeting and will move to WG Letter Ballot after November ‘16 meeting.</a:t>
            </a:r>
          </a:p>
          <a:p>
            <a:pPr lvl="1"/>
            <a:endParaRPr kumimoji="1" lang="en-US" altLang="ja-JP" dirty="0"/>
          </a:p>
          <a:p>
            <a:pPr lvl="1"/>
            <a:r>
              <a:rPr kumimoji="1" lang="en-US" altLang="ja-JP" dirty="0" smtClean="0"/>
              <a:t>IEEE 802.19 voters </a:t>
            </a:r>
            <a:r>
              <a:rPr kumimoji="1" lang="en-US" altLang="ja-JP" dirty="0"/>
              <a:t>may provide </a:t>
            </a:r>
            <a:r>
              <a:rPr kumimoji="1" lang="en-US" altLang="ja-JP" dirty="0" smtClean="0"/>
              <a:t>comments.</a:t>
            </a:r>
          </a:p>
          <a:p>
            <a:pPr lvl="1"/>
            <a:r>
              <a:rPr kumimoji="1" lang="en-US" altLang="ja-JP" dirty="0"/>
              <a:t>If you are an </a:t>
            </a:r>
            <a:r>
              <a:rPr kumimoji="1" lang="en-US" altLang="ja-JP" dirty="0" smtClean="0"/>
              <a:t>IEEE 802.19 </a:t>
            </a:r>
            <a:r>
              <a:rPr kumimoji="1" lang="en-US" altLang="ja-JP" dirty="0"/>
              <a:t>voter, this comments collection will have no effect on your </a:t>
            </a:r>
            <a:r>
              <a:rPr kumimoji="1" lang="en-US" altLang="ja-JP" dirty="0" smtClean="0"/>
              <a:t>IEEE 802.19 </a:t>
            </a:r>
            <a:r>
              <a:rPr kumimoji="1" lang="en-US" altLang="ja-JP" dirty="0"/>
              <a:t>membership, regardless of whether you respond or not</a:t>
            </a:r>
            <a:r>
              <a:rPr kumimoji="1" lang="en-US" altLang="ja-JP" dirty="0" smtClean="0"/>
              <a:t>.</a:t>
            </a:r>
          </a:p>
          <a:p>
            <a:pPr lvl="1"/>
            <a:endParaRPr kumimoji="1" lang="en-US" altLang="ja-JP" dirty="0" smtClean="0"/>
          </a:p>
          <a:p>
            <a:r>
              <a:rPr kumimoji="1" lang="en-US" altLang="ja-JP" dirty="0" smtClean="0"/>
              <a:t>We will use e-poll system on mentor</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40307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055420182"/>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smtClean="0">
                          <a:latin typeface="Calibri" panose="020F0502020204030204" pitchFamily="34" charset="0"/>
                        </a:rPr>
                        <a:t>Nov. 2</a:t>
                      </a: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6241</TotalTime>
  <Words>818</Words>
  <Application>Microsoft Office PowerPoint</Application>
  <PresentationFormat>ユーザー設定</PresentationFormat>
  <Paragraphs>116</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Theme</vt:lpstr>
      <vt:lpstr>Document</vt:lpstr>
      <vt:lpstr>September 2016 TG1a Closing Report</vt:lpstr>
      <vt:lpstr>Abstract</vt:lpstr>
      <vt:lpstr>Results of the week (1/2)</vt:lpstr>
      <vt:lpstr>Results of the week (2/2)</vt:lpstr>
      <vt:lpstr>TG Motion</vt:lpstr>
      <vt:lpstr>TG Motion</vt:lpstr>
      <vt:lpstr>TG Motion</vt:lpstr>
      <vt:lpstr>Plan of second TG1a review</vt:lpstr>
      <vt:lpstr>Conference calls</vt:lpstr>
      <vt:lpstr>November 2016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220</cp:revision>
  <cp:lastPrinted>2014-11-08T20:15:38Z</cp:lastPrinted>
  <dcterms:created xsi:type="dcterms:W3CDTF">2014-10-30T17:06:39Z</dcterms:created>
  <dcterms:modified xsi:type="dcterms:W3CDTF">2016-09-15T11:51:18Z</dcterms:modified>
</cp:coreProperties>
</file>