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373" r:id="rId2"/>
    <p:sldId id="377" r:id="rId3"/>
    <p:sldId id="378" r:id="rId4"/>
    <p:sldId id="379" r:id="rId5"/>
    <p:sldId id="380"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96" autoAdjust="0"/>
    <p:restoredTop sz="94660"/>
  </p:normalViewPr>
  <p:slideViewPr>
    <p:cSldViewPr>
      <p:cViewPr varScale="1">
        <p:scale>
          <a:sx n="63" d="100"/>
          <a:sy n="63" d="100"/>
        </p:scale>
        <p:origin x="684"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a:t>
            </a:r>
            <a:r>
              <a:rPr kumimoji="0" lang="en-GB" sz="192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159</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WAC</a:t>
            </a:r>
            <a:r>
              <a:rPr lang="en-US" dirty="0" smtClean="0"/>
              <a:t> Sep. 2016 Warsaw </a:t>
            </a:r>
            <a:r>
              <a:rPr lang="en-US" dirty="0" smtClean="0"/>
              <a:t>Closing Report</a:t>
            </a:r>
            <a:endParaRPr lang="en-GB" dirty="0"/>
          </a:p>
        </p:txBody>
      </p:sp>
      <p:sp>
        <p:nvSpPr>
          <p:cNvPr id="8" name="Rectangle 2"/>
          <p:cNvSpPr txBox="1">
            <a:spLocks noChangeArrowheads="1"/>
          </p:cNvSpPr>
          <p:nvPr/>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14/9/2016</a:t>
            </a:r>
            <a:endParaRPr lang="en-GB" sz="2133"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865174954"/>
              </p:ext>
            </p:extLst>
          </p:nvPr>
        </p:nvGraphicFramePr>
        <p:xfrm>
          <a:off x="609600" y="2979738"/>
          <a:ext cx="8348663" cy="2557462"/>
        </p:xfrm>
        <a:graphic>
          <a:graphicData uri="http://schemas.openxmlformats.org/presentationml/2006/ole">
            <mc:AlternateContent xmlns:mc="http://schemas.openxmlformats.org/markup-compatibility/2006">
              <mc:Choice xmlns:v="urn:schemas-microsoft-com:vml" Requires="v">
                <p:oleObj spid="_x0000_s4119"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348663" cy="25574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283888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items for this week</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Technical submissions</a:t>
            </a:r>
          </a:p>
          <a:p>
            <a:pPr lvl="1"/>
            <a:r>
              <a:rPr kumimoji="1" lang="en-US" altLang="ja-JP" dirty="0">
                <a:solidFill>
                  <a:schemeClr val="tx1"/>
                </a:solidFill>
              </a:rPr>
              <a:t>Naotaka Sato, 19-16/0156r0</a:t>
            </a:r>
          </a:p>
          <a:p>
            <a:pPr lvl="2"/>
            <a:r>
              <a:rPr kumimoji="1" lang="en-US" altLang="ja-JP" dirty="0">
                <a:solidFill>
                  <a:schemeClr val="tx1"/>
                </a:solidFill>
              </a:rPr>
              <a:t>Straw Poll - passed</a:t>
            </a:r>
          </a:p>
          <a:p>
            <a:pPr lvl="1"/>
            <a:r>
              <a:rPr kumimoji="1" lang="en-US" altLang="ja-JP" dirty="0">
                <a:solidFill>
                  <a:schemeClr val="tx1"/>
                </a:solidFill>
              </a:rPr>
              <a:t>Igal Kotzer, </a:t>
            </a:r>
            <a:r>
              <a:rPr kumimoji="1" lang="en-US" altLang="ja-JP" dirty="0" smtClean="0">
                <a:solidFill>
                  <a:schemeClr val="tx1"/>
                </a:solidFill>
              </a:rPr>
              <a:t>19-16/0157r0</a:t>
            </a:r>
            <a:endParaRPr kumimoji="1" lang="en-US" altLang="ja-JP" dirty="0" smtClean="0"/>
          </a:p>
          <a:p>
            <a:r>
              <a:rPr kumimoji="1" lang="en-US" altLang="ja-JP" dirty="0" smtClean="0"/>
              <a:t>PAR </a:t>
            </a:r>
            <a:r>
              <a:rPr kumimoji="1" lang="en-US" altLang="ja-JP" dirty="0" smtClean="0"/>
              <a:t>document </a:t>
            </a:r>
            <a:r>
              <a:rPr kumimoji="1" lang="en-US" altLang="ja-JP" dirty="0" smtClean="0"/>
              <a:t>motion (</a:t>
            </a:r>
            <a:r>
              <a:rPr kumimoji="1" lang="en-US" altLang="ja-JP" dirty="0" smtClean="0">
                <a:solidFill>
                  <a:schemeClr val="tx1"/>
                </a:solidFill>
              </a:rPr>
              <a:t>19-16/0099r6</a:t>
            </a:r>
            <a:r>
              <a:rPr kumimoji="1" lang="en-US" altLang="ja-JP" dirty="0" smtClean="0"/>
              <a:t>)</a:t>
            </a:r>
            <a:endParaRPr kumimoji="1" lang="en-US" altLang="ja-JP" dirty="0" smtClean="0"/>
          </a:p>
          <a:p>
            <a:r>
              <a:rPr kumimoji="1" lang="en-US" altLang="ja-JP" dirty="0" smtClean="0"/>
              <a:t>CSD document motion </a:t>
            </a:r>
            <a:r>
              <a:rPr kumimoji="1" lang="en-US" altLang="ja-JP" dirty="0" smtClean="0"/>
              <a:t>(</a:t>
            </a:r>
            <a:r>
              <a:rPr kumimoji="1" lang="en-US" altLang="ja-JP" dirty="0" smtClean="0">
                <a:solidFill>
                  <a:schemeClr val="tx1"/>
                </a:solidFill>
              </a:rPr>
              <a:t>19-16/0130r4</a:t>
            </a:r>
            <a:r>
              <a:rPr kumimoji="1" lang="en-US" altLang="ja-JP" dirty="0" smtClean="0"/>
              <a:t>)</a:t>
            </a:r>
            <a:endParaRPr kumimoji="1" lang="en-US" altLang="ja-JP" dirty="0" smtClean="0"/>
          </a:p>
          <a:p>
            <a:r>
              <a:rPr kumimoji="1" lang="en-US" altLang="ja-JP" dirty="0" smtClean="0"/>
              <a:t>Motions</a:t>
            </a:r>
            <a:endParaRPr kumimoji="1" lang="en-US" altLang="ja-JP" dirty="0" smtClean="0"/>
          </a:p>
        </p:txBody>
      </p:sp>
    </p:spTree>
    <p:extLst>
      <p:ext uri="{BB962C8B-B14F-4D97-AF65-F5344CB8AC3E}">
        <p14:creationId xmlns:p14="http://schemas.microsoft.com/office/powerpoint/2010/main" val="1766723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smtClean="0"/>
              <a:t>Approval of PAR and CSD in the SG</a:t>
            </a:r>
            <a:endParaRPr kumimoji="1" lang="en-US" altLang="ja-JP"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t>
            </a:r>
            <a:r>
              <a:rPr kumimoji="1" lang="en-US" altLang="ja-JP" dirty="0" smtClean="0"/>
              <a:t>PAR document 19/16-0099r6 and CSD document 19/0130r4.</a:t>
            </a:r>
          </a:p>
          <a:p>
            <a:endParaRPr kumimoji="1" lang="en-US" altLang="ja-JP" dirty="0"/>
          </a:p>
          <a:p>
            <a:pPr lvl="1"/>
            <a:r>
              <a:rPr kumimoji="1" lang="en-US" altLang="ja-JP" dirty="0" smtClean="0"/>
              <a:t>Mover: Naotaka Sato</a:t>
            </a:r>
          </a:p>
          <a:p>
            <a:pPr lvl="1"/>
            <a:r>
              <a:rPr kumimoji="1" lang="en-US" altLang="ja-JP" dirty="0" smtClean="0"/>
              <a:t>Second: Steve Shellhammer</a:t>
            </a:r>
            <a:endParaRPr kumimoji="1" lang="en-US" altLang="ja-JP" dirty="0" smtClean="0"/>
          </a:p>
          <a:p>
            <a:pPr lvl="1"/>
            <a:endParaRPr kumimoji="1" lang="en-US" altLang="ja-JP" dirty="0" smtClean="0"/>
          </a:p>
          <a:p>
            <a:pPr lvl="1"/>
            <a:r>
              <a:rPr kumimoji="1" lang="en-US" altLang="ja-JP" dirty="0" smtClean="0"/>
              <a:t>Result (Y/N/A): 10/0/2</a:t>
            </a:r>
          </a:p>
          <a:p>
            <a:pPr lvl="2"/>
            <a:r>
              <a:rPr kumimoji="1" lang="en-US" altLang="ja-JP" dirty="0" smtClean="0"/>
              <a:t>Motion passes</a:t>
            </a:r>
            <a:endParaRPr kumimoji="1" lang="en-US" altLang="ja-JP" dirty="0"/>
          </a:p>
        </p:txBody>
      </p:sp>
    </p:spTree>
    <p:extLst>
      <p:ext uri="{BB962C8B-B14F-4D97-AF65-F5344CB8AC3E}">
        <p14:creationId xmlns:p14="http://schemas.microsoft.com/office/powerpoint/2010/main" val="256733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smtClean="0"/>
              <a:t>Approval of PAR in the WG</a:t>
            </a:r>
            <a:endParaRPr kumimoji="1" lang="en-US" altLang="ja-JP"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t>
            </a:r>
            <a:r>
              <a:rPr kumimoji="1" lang="en-US" altLang="ja-JP" dirty="0" smtClean="0"/>
              <a:t>PAR document 19/16-0099r6</a:t>
            </a:r>
          </a:p>
          <a:p>
            <a:endParaRPr kumimoji="1" lang="en-US" altLang="ja-JP" dirty="0"/>
          </a:p>
          <a:p>
            <a:pPr lvl="1"/>
            <a:r>
              <a:rPr kumimoji="1" lang="en-US" altLang="ja-JP" dirty="0" smtClean="0"/>
              <a:t>Mover: Igal Kotzer</a:t>
            </a:r>
          </a:p>
          <a:p>
            <a:pPr lvl="1"/>
            <a:r>
              <a:rPr kumimoji="1" lang="en-US" altLang="ja-JP" dirty="0" smtClean="0"/>
              <a:t>Second:</a:t>
            </a:r>
            <a:endParaRPr kumimoji="1" lang="en-US" altLang="ja-JP" dirty="0" smtClean="0"/>
          </a:p>
          <a:p>
            <a:pPr lvl="1"/>
            <a:endParaRPr kumimoji="1" lang="en-US" altLang="ja-JP" dirty="0" smtClean="0"/>
          </a:p>
          <a:p>
            <a:pPr lvl="1"/>
            <a:r>
              <a:rPr kumimoji="1" lang="en-US" altLang="ja-JP" dirty="0" smtClean="0"/>
              <a:t>Result (Y/N/A): </a:t>
            </a:r>
          </a:p>
        </p:txBody>
      </p:sp>
    </p:spTree>
    <p:extLst>
      <p:ext uri="{BB962C8B-B14F-4D97-AF65-F5344CB8AC3E}">
        <p14:creationId xmlns:p14="http://schemas.microsoft.com/office/powerpoint/2010/main" val="2817709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smtClean="0"/>
              <a:t>Approval of CSD in the WG</a:t>
            </a:r>
            <a:endParaRPr kumimoji="1" lang="en-US" altLang="ja-JP"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t>
            </a:r>
            <a:r>
              <a:rPr kumimoji="1" lang="en-US" altLang="ja-JP" dirty="0" smtClean="0"/>
              <a:t>CSD document 19/16-0130r4</a:t>
            </a:r>
          </a:p>
          <a:p>
            <a:endParaRPr kumimoji="1" lang="en-US" altLang="ja-JP" dirty="0"/>
          </a:p>
          <a:p>
            <a:pPr lvl="1"/>
            <a:r>
              <a:rPr kumimoji="1" lang="en-US" altLang="ja-JP" dirty="0" smtClean="0"/>
              <a:t>Mover: Igal Kotzer</a:t>
            </a:r>
          </a:p>
          <a:p>
            <a:pPr lvl="1"/>
            <a:r>
              <a:rPr kumimoji="1" lang="en-US" altLang="ja-JP" dirty="0" smtClean="0"/>
              <a:t>Second:</a:t>
            </a:r>
            <a:endParaRPr kumimoji="1" lang="en-US" altLang="ja-JP" dirty="0" smtClean="0"/>
          </a:p>
          <a:p>
            <a:pPr lvl="1"/>
            <a:endParaRPr kumimoji="1" lang="en-US" altLang="ja-JP" dirty="0" smtClean="0"/>
          </a:p>
          <a:p>
            <a:pPr lvl="1"/>
            <a:r>
              <a:rPr kumimoji="1" lang="en-US" altLang="ja-JP" dirty="0" smtClean="0"/>
              <a:t>Result (Y/N/A): </a:t>
            </a:r>
          </a:p>
        </p:txBody>
      </p:sp>
    </p:spTree>
    <p:extLst>
      <p:ext uri="{BB962C8B-B14F-4D97-AF65-F5344CB8AC3E}">
        <p14:creationId xmlns:p14="http://schemas.microsoft.com/office/powerpoint/2010/main" val="1899497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236</Words>
  <Application>Microsoft Office PowerPoint</Application>
  <PresentationFormat>Custom</PresentationFormat>
  <Paragraphs>49</Paragraphs>
  <Slides>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WAC Sep. 2016 Warsaw Closing Report</vt:lpstr>
      <vt:lpstr>Agenda items for this week</vt:lpstr>
      <vt:lpstr>Approval of PAR and CSD in the SG</vt:lpstr>
      <vt:lpstr>Approval of PAR in the WG</vt:lpstr>
      <vt:lpstr>Approval of CSD in the WG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2016-09-15T10:23:39Z</dcterms:modified>
</cp:coreProperties>
</file>