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373" r:id="rId2"/>
    <p:sldId id="374" r:id="rId3"/>
    <p:sldId id="375" r:id="rId4"/>
    <p:sldId id="376" r:id="rId5"/>
    <p:sldId id="377" r:id="rId6"/>
    <p:sldId id="378" r:id="rId7"/>
    <p:sldId id="379" r:id="rId8"/>
    <p:sldId id="382" r:id="rId9"/>
    <p:sldId id="383" r:id="rId10"/>
    <p:sldId id="384" r:id="rId11"/>
    <p:sldId id="385" r:id="rId12"/>
    <p:sldId id="386" r:id="rId13"/>
    <p:sldId id="387" r:id="rId14"/>
    <p:sldId id="388" r:id="rId15"/>
    <p:sldId id="389" r:id="rId16"/>
    <p:sldId id="380" r:id="rId17"/>
    <p:sldId id="381" r:id="rId18"/>
    <p:sldId id="390" r:id="rId19"/>
    <p:sldId id="391" r:id="rId20"/>
    <p:sldId id="392" r:id="rId21"/>
    <p:sldId id="394" r:id="rId22"/>
    <p:sldId id="393" r:id="rId23"/>
    <p:sldId id="396" r:id="rId24"/>
    <p:sldId id="395" r:id="rId2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96" autoAdjust="0"/>
    <p:restoredTop sz="94660"/>
  </p:normalViewPr>
  <p:slideViewPr>
    <p:cSldViewPr>
      <p:cViewPr varScale="1">
        <p:scale>
          <a:sx n="63" d="100"/>
          <a:sy n="63" d="100"/>
        </p:scale>
        <p:origin x="684"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158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WAC</a:t>
            </a:r>
            <a:r>
              <a:rPr lang="en-US" dirty="0" smtClean="0"/>
              <a:t> Sep. 2016 Warsaw Meeting Agenda</a:t>
            </a:r>
            <a:endParaRPr lang="en-GB" dirty="0"/>
          </a:p>
        </p:txBody>
      </p:sp>
      <p:sp>
        <p:nvSpPr>
          <p:cNvPr id="8" name="Rectangle 2"/>
          <p:cNvSpPr txBox="1">
            <a:spLocks noChangeArrowheads="1"/>
          </p:cNvSpPr>
          <p:nvPr/>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14/9/2016</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865174954"/>
              </p:ext>
            </p:extLst>
          </p:nvPr>
        </p:nvGraphicFramePr>
        <p:xfrm>
          <a:off x="609600" y="2979738"/>
          <a:ext cx="8348663" cy="2557462"/>
        </p:xfrm>
        <a:graphic>
          <a:graphicData uri="http://schemas.openxmlformats.org/presentationml/2006/ole">
            <mc:AlternateContent xmlns:mc="http://schemas.openxmlformats.org/markup-compatibility/2006">
              <mc:Choice xmlns:v="urn:schemas-microsoft-com:vml" Requires="v">
                <p:oleObj spid="_x0000_s4128"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348663" cy="2557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9420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28600"/>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477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1803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9451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377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a:t>Approval of </a:t>
            </a:r>
            <a:r>
              <a:rPr kumimoji="1" lang="en-US" altLang="ja-JP" dirty="0" smtClean="0"/>
              <a:t>minutes</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minutes from the </a:t>
            </a:r>
            <a:r>
              <a:rPr kumimoji="1" lang="en-US" altLang="ja-JP" dirty="0" smtClean="0"/>
              <a:t>July 2016 WAC meeting</a:t>
            </a:r>
            <a:r>
              <a:rPr kumimoji="1" lang="en-US" altLang="ja-JP" dirty="0"/>
              <a:t>, document </a:t>
            </a:r>
            <a:r>
              <a:rPr kumimoji="1" lang="en-US" altLang="ja-JP" dirty="0" smtClean="0"/>
              <a:t>19-16/0</a:t>
            </a:r>
            <a:r>
              <a:rPr kumimoji="1" lang="en-US" altLang="ja-JP" dirty="0" smtClean="0">
                <a:solidFill>
                  <a:schemeClr val="tx1"/>
                </a:solidFill>
              </a:rPr>
              <a:t>129</a:t>
            </a:r>
            <a:r>
              <a:rPr kumimoji="1" lang="en-US" altLang="ja-JP" dirty="0" smtClean="0"/>
              <a:t>r1, teleconference call minutes, document 19-16/0</a:t>
            </a:r>
            <a:r>
              <a:rPr kumimoji="1" lang="en-US" altLang="ja-JP" dirty="0" smtClean="0">
                <a:solidFill>
                  <a:schemeClr val="tx1"/>
                </a:solidFill>
              </a:rPr>
              <a:t>144</a:t>
            </a:r>
            <a:r>
              <a:rPr kumimoji="1" lang="en-US" altLang="ja-JP" dirty="0" smtClean="0"/>
              <a:t>r1</a:t>
            </a:r>
          </a:p>
          <a:p>
            <a:pPr lvl="1"/>
            <a:endParaRPr kumimoji="1" lang="en-US" altLang="ja-JP" dirty="0" smtClean="0"/>
          </a:p>
          <a:p>
            <a:pPr lvl="1"/>
            <a:r>
              <a:rPr kumimoji="1" lang="en-US" altLang="ja-JP" dirty="0" smtClean="0"/>
              <a:t>Unanimous consent</a:t>
            </a:r>
            <a:endParaRPr kumimoji="1" lang="en-US" altLang="ja-JP" dirty="0"/>
          </a:p>
        </p:txBody>
      </p:sp>
    </p:spTree>
    <p:extLst>
      <p:ext uri="{BB962C8B-B14F-4D97-AF65-F5344CB8AC3E}">
        <p14:creationId xmlns:p14="http://schemas.microsoft.com/office/powerpoint/2010/main" val="107953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Technical submissions</a:t>
            </a:r>
          </a:p>
          <a:p>
            <a:pPr lvl="1"/>
            <a:r>
              <a:rPr kumimoji="1" lang="en-US" altLang="ja-JP" dirty="0" smtClean="0">
                <a:solidFill>
                  <a:schemeClr val="tx1"/>
                </a:solidFill>
              </a:rPr>
              <a:t>Naotaka Sato, 19-16/0156r0</a:t>
            </a:r>
          </a:p>
          <a:p>
            <a:pPr lvl="2"/>
            <a:r>
              <a:rPr kumimoji="1" lang="en-US" altLang="ja-JP" dirty="0" smtClean="0">
                <a:solidFill>
                  <a:schemeClr val="tx1"/>
                </a:solidFill>
              </a:rPr>
              <a:t>Straw Poll - passed</a:t>
            </a:r>
          </a:p>
          <a:p>
            <a:pPr lvl="1"/>
            <a:r>
              <a:rPr kumimoji="1" lang="en-US" altLang="ja-JP" dirty="0" smtClean="0">
                <a:solidFill>
                  <a:schemeClr val="tx1"/>
                </a:solidFill>
              </a:rPr>
              <a:t>Igal Kotzer, 19-16/0157r0</a:t>
            </a:r>
          </a:p>
          <a:p>
            <a:pPr lvl="1"/>
            <a:endParaRPr kumimoji="1" lang="en-US" altLang="ja-JP" dirty="0">
              <a:solidFill>
                <a:schemeClr val="tx1"/>
              </a:solidFill>
            </a:endParaRPr>
          </a:p>
          <a:p>
            <a:r>
              <a:rPr kumimoji="1" lang="en-US" altLang="ja-JP" dirty="0" smtClean="0">
                <a:solidFill>
                  <a:schemeClr val="tx1"/>
                </a:solidFill>
              </a:rPr>
              <a:t>PAR document</a:t>
            </a:r>
          </a:p>
          <a:p>
            <a:pPr lvl="1"/>
            <a:r>
              <a:rPr kumimoji="1" lang="en-US" altLang="ja-JP" dirty="0" smtClean="0">
                <a:solidFill>
                  <a:schemeClr val="tx1"/>
                </a:solidFill>
              </a:rPr>
              <a:t>19-16/0099r4</a:t>
            </a:r>
          </a:p>
          <a:p>
            <a:pPr lvl="1"/>
            <a:endParaRPr kumimoji="1" lang="en-US" altLang="ja-JP" dirty="0">
              <a:solidFill>
                <a:srgbClr val="FF0000"/>
              </a:solidFill>
            </a:endParaRPr>
          </a:p>
          <a:p>
            <a:r>
              <a:rPr kumimoji="1" lang="en-US" altLang="ja-JP" dirty="0" smtClean="0">
                <a:solidFill>
                  <a:schemeClr val="tx1"/>
                </a:solidFill>
              </a:rPr>
              <a:t>CSD document</a:t>
            </a:r>
          </a:p>
          <a:p>
            <a:pPr lvl="1"/>
            <a:r>
              <a:rPr kumimoji="1" lang="en-US" altLang="ja-JP" dirty="0" smtClean="0">
                <a:solidFill>
                  <a:schemeClr val="tx1"/>
                </a:solidFill>
              </a:rPr>
              <a:t>19-16/0130r2</a:t>
            </a:r>
          </a:p>
        </p:txBody>
      </p:sp>
    </p:spTree>
    <p:extLst>
      <p:ext uri="{BB962C8B-B14F-4D97-AF65-F5344CB8AC3E}">
        <p14:creationId xmlns:p14="http://schemas.microsoft.com/office/powerpoint/2010/main" val="2754884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Discussions</a:t>
            </a:r>
          </a:p>
          <a:p>
            <a:pPr lvl="1"/>
            <a:r>
              <a:rPr kumimoji="1" lang="en-US" altLang="ja-JP" dirty="0" smtClean="0"/>
              <a:t>None</a:t>
            </a:r>
          </a:p>
        </p:txBody>
      </p:sp>
    </p:spTree>
    <p:extLst>
      <p:ext uri="{BB962C8B-B14F-4D97-AF65-F5344CB8AC3E}">
        <p14:creationId xmlns:p14="http://schemas.microsoft.com/office/powerpoint/2010/main" val="2352439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endParaRPr kumimoji="1" lang="en-US" altLang="ja-JP" dirty="0" smtClean="0"/>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sz="3600" dirty="0" smtClean="0"/>
              <a:t>Recess</a:t>
            </a:r>
          </a:p>
        </p:txBody>
      </p:sp>
    </p:spTree>
    <p:extLst>
      <p:ext uri="{BB962C8B-B14F-4D97-AF65-F5344CB8AC3E}">
        <p14:creationId xmlns:p14="http://schemas.microsoft.com/office/powerpoint/2010/main" val="38095476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Tree>
    <p:extLst>
      <p:ext uri="{BB962C8B-B14F-4D97-AF65-F5344CB8AC3E}">
        <p14:creationId xmlns:p14="http://schemas.microsoft.com/office/powerpoint/2010/main" val="4284421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Graphics</a:t>
            </a:r>
            <a:endParaRPr kumimoji="1" lang="ja-JP" altLang="en-US" dirty="0"/>
          </a:p>
        </p:txBody>
      </p:sp>
      <p:pic>
        <p:nvPicPr>
          <p:cNvPr id="9" name="Picture 8"/>
          <p:cNvPicPr>
            <a:picLocks noChangeAspect="1"/>
          </p:cNvPicPr>
          <p:nvPr/>
        </p:nvPicPr>
        <p:blipFill>
          <a:blip r:embed="rId2"/>
          <a:stretch>
            <a:fillRect/>
          </a:stretch>
        </p:blipFill>
        <p:spPr>
          <a:xfrm>
            <a:off x="897833" y="1476916"/>
            <a:ext cx="8122555" cy="5430192"/>
          </a:xfrm>
          <a:prstGeom prst="rect">
            <a:avLst/>
          </a:prstGeom>
        </p:spPr>
      </p:pic>
    </p:spTree>
    <p:extLst>
      <p:ext uri="{BB962C8B-B14F-4D97-AF65-F5344CB8AC3E}">
        <p14:creationId xmlns:p14="http://schemas.microsoft.com/office/powerpoint/2010/main" val="123502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for Thursday AM2</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WAC meeting called to order</a:t>
            </a:r>
          </a:p>
          <a:p>
            <a:r>
              <a:rPr kumimoji="1" lang="en-US" altLang="ja-JP" dirty="0"/>
              <a:t>Approval of </a:t>
            </a:r>
            <a:r>
              <a:rPr kumimoji="1" lang="en-US" altLang="ja-JP" dirty="0" smtClean="0"/>
              <a:t>agenda</a:t>
            </a:r>
          </a:p>
          <a:p>
            <a:r>
              <a:rPr kumimoji="1" lang="en-US" altLang="ja-JP" dirty="0" smtClean="0"/>
              <a:t>Submission </a:t>
            </a:r>
          </a:p>
          <a:p>
            <a:r>
              <a:rPr kumimoji="1" lang="en-US" altLang="ja-JP" dirty="0" smtClean="0"/>
              <a:t>Motion to approve PAR and CSD</a:t>
            </a:r>
            <a:endParaRPr kumimoji="1" lang="en-US" altLang="ja-JP" dirty="0"/>
          </a:p>
          <a:p>
            <a:endParaRPr kumimoji="1" lang="en-US" altLang="ja-JP" dirty="0" smtClean="0"/>
          </a:p>
          <a:p>
            <a:r>
              <a:rPr kumimoji="1" lang="en-US" altLang="ja-JP" dirty="0" smtClean="0"/>
              <a:t>Adjourn</a:t>
            </a:r>
            <a:endParaRPr kumimoji="1" lang="en-US" altLang="ja-JP" dirty="0"/>
          </a:p>
        </p:txBody>
      </p:sp>
    </p:spTree>
    <p:extLst>
      <p:ext uri="{BB962C8B-B14F-4D97-AF65-F5344CB8AC3E}">
        <p14:creationId xmlns:p14="http://schemas.microsoft.com/office/powerpoint/2010/main" val="3995193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agenda of the </a:t>
            </a:r>
            <a:r>
              <a:rPr kumimoji="1" lang="en-US" altLang="ja-JP" dirty="0" smtClean="0"/>
              <a:t>September 2016 WAC </a:t>
            </a:r>
            <a:r>
              <a:rPr kumimoji="1" lang="en-US" altLang="ja-JP" dirty="0"/>
              <a:t>meeting, document </a:t>
            </a:r>
            <a:r>
              <a:rPr kumimoji="1" lang="en-US" altLang="ja-JP" dirty="0" smtClean="0"/>
              <a:t>19-16/0</a:t>
            </a:r>
            <a:r>
              <a:rPr kumimoji="1" lang="en-US" altLang="ja-JP" dirty="0" smtClean="0">
                <a:solidFill>
                  <a:schemeClr val="tx1"/>
                </a:solidFill>
              </a:rPr>
              <a:t>158</a:t>
            </a:r>
            <a:r>
              <a:rPr kumimoji="1" lang="en-US" altLang="ja-JP" dirty="0" smtClean="0"/>
              <a:t>r1.</a:t>
            </a:r>
            <a:endParaRPr kumimoji="1" lang="en-US" altLang="ja-JP" dirty="0" smtClean="0"/>
          </a:p>
          <a:p>
            <a:pPr lvl="1"/>
            <a:endParaRPr kumimoji="1" lang="en-US" altLang="ja-JP" dirty="0" smtClean="0"/>
          </a:p>
          <a:p>
            <a:pPr lvl="1"/>
            <a:r>
              <a:rPr kumimoji="1" lang="en-US" altLang="ja-JP" dirty="0" smtClean="0"/>
              <a:t>Unanimous consent</a:t>
            </a:r>
            <a:endParaRPr kumimoji="1" lang="en-US" altLang="ja-JP" dirty="0"/>
          </a:p>
        </p:txBody>
      </p:sp>
    </p:spTree>
    <p:extLst>
      <p:ext uri="{BB962C8B-B14F-4D97-AF65-F5344CB8AC3E}">
        <p14:creationId xmlns:p14="http://schemas.microsoft.com/office/powerpoint/2010/main" val="306567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solidFill>
                  <a:schemeClr val="tx1"/>
                </a:solidFill>
              </a:rPr>
              <a:t>PAR </a:t>
            </a:r>
            <a:r>
              <a:rPr kumimoji="1" lang="en-US" altLang="ja-JP" dirty="0" smtClean="0">
                <a:solidFill>
                  <a:schemeClr val="tx1"/>
                </a:solidFill>
              </a:rPr>
              <a:t>document</a:t>
            </a:r>
          </a:p>
          <a:p>
            <a:pPr lvl="1"/>
            <a:r>
              <a:rPr kumimoji="1" lang="en-US" altLang="ja-JP" dirty="0" smtClean="0">
                <a:solidFill>
                  <a:schemeClr val="tx1"/>
                </a:solidFill>
              </a:rPr>
              <a:t>19-16/0099r5</a:t>
            </a:r>
            <a:endParaRPr kumimoji="1" lang="en-US" altLang="ja-JP" dirty="0" smtClean="0">
              <a:solidFill>
                <a:schemeClr val="tx1"/>
              </a:solidFill>
            </a:endParaRPr>
          </a:p>
          <a:p>
            <a:pPr lvl="1"/>
            <a:endParaRPr kumimoji="1" lang="en-US" altLang="ja-JP" dirty="0">
              <a:solidFill>
                <a:srgbClr val="FF0000"/>
              </a:solidFill>
            </a:endParaRPr>
          </a:p>
          <a:p>
            <a:r>
              <a:rPr kumimoji="1" lang="en-US" altLang="ja-JP" dirty="0" smtClean="0">
                <a:solidFill>
                  <a:schemeClr val="tx1"/>
                </a:solidFill>
              </a:rPr>
              <a:t>CSD document</a:t>
            </a:r>
          </a:p>
          <a:p>
            <a:pPr lvl="1"/>
            <a:r>
              <a:rPr kumimoji="1" lang="en-US" altLang="ja-JP" dirty="0" smtClean="0">
                <a:solidFill>
                  <a:schemeClr val="tx1"/>
                </a:solidFill>
              </a:rPr>
              <a:t>19-16/0130r3</a:t>
            </a:r>
            <a:endParaRPr kumimoji="1" lang="en-US" altLang="ja-JP" dirty="0" smtClean="0">
              <a:solidFill>
                <a:schemeClr val="tx1"/>
              </a:solidFill>
            </a:endParaRPr>
          </a:p>
        </p:txBody>
      </p:sp>
    </p:spTree>
    <p:extLst>
      <p:ext uri="{BB962C8B-B14F-4D97-AF65-F5344CB8AC3E}">
        <p14:creationId xmlns:p14="http://schemas.microsoft.com/office/powerpoint/2010/main" val="3876641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9" name="タイトル 1"/>
          <p:cNvSpPr>
            <a:spLocks noGrp="1"/>
          </p:cNvSpPr>
          <p:nvPr>
            <p:ph type="title"/>
          </p:nvPr>
        </p:nvSpPr>
        <p:spPr>
          <a:xfrm>
            <a:off x="731520" y="731523"/>
            <a:ext cx="8288868" cy="716277"/>
          </a:xfrm>
        </p:spPr>
        <p:txBody>
          <a:bodyPr>
            <a:normAutofit/>
          </a:bodyPr>
          <a:lstStyle/>
          <a:p>
            <a:r>
              <a:rPr kumimoji="1" lang="en-US" altLang="ja-JP" dirty="0" smtClean="0"/>
              <a:t>Approval of PAR and CSD</a:t>
            </a:r>
            <a:endParaRPr kumimoji="1" lang="en-US" altLang="ja-JP"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t>
            </a:r>
            <a:r>
              <a:rPr kumimoji="1" lang="en-US" altLang="ja-JP" dirty="0" smtClean="0"/>
              <a:t>PAR document 19/16-0099r6 and CSD document 19/0130r4.</a:t>
            </a:r>
          </a:p>
          <a:p>
            <a:endParaRPr kumimoji="1" lang="en-US" altLang="ja-JP" dirty="0"/>
          </a:p>
          <a:p>
            <a:pPr lvl="1"/>
            <a:r>
              <a:rPr kumimoji="1" lang="en-US" altLang="ja-JP" dirty="0" smtClean="0"/>
              <a:t>Mover: Naotaka Sato</a:t>
            </a:r>
          </a:p>
          <a:p>
            <a:pPr lvl="1"/>
            <a:r>
              <a:rPr kumimoji="1" lang="en-US" altLang="ja-JP" dirty="0" smtClean="0"/>
              <a:t>Second: Steve Shellhammer</a:t>
            </a:r>
            <a:endParaRPr kumimoji="1" lang="en-US" altLang="ja-JP" dirty="0" smtClean="0"/>
          </a:p>
          <a:p>
            <a:pPr lvl="1"/>
            <a:endParaRPr kumimoji="1" lang="en-US" altLang="ja-JP" dirty="0" smtClean="0"/>
          </a:p>
          <a:p>
            <a:pPr lvl="1"/>
            <a:r>
              <a:rPr kumimoji="1" lang="en-US" altLang="ja-JP" dirty="0" smtClean="0"/>
              <a:t>Result (Y/N/A): 10/0/2</a:t>
            </a:r>
          </a:p>
          <a:p>
            <a:pPr lvl="2"/>
            <a:r>
              <a:rPr kumimoji="1" lang="en-US" altLang="ja-JP" smtClean="0"/>
              <a:t>Motion passes</a:t>
            </a:r>
            <a:endParaRPr kumimoji="1" lang="en-US" altLang="ja-JP" dirty="0"/>
          </a:p>
        </p:txBody>
      </p:sp>
    </p:spTree>
    <p:extLst>
      <p:ext uri="{BB962C8B-B14F-4D97-AF65-F5344CB8AC3E}">
        <p14:creationId xmlns:p14="http://schemas.microsoft.com/office/powerpoint/2010/main" val="3106926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Tree>
    <p:extLst>
      <p:ext uri="{BB962C8B-B14F-4D97-AF65-F5344CB8AC3E}">
        <p14:creationId xmlns:p14="http://schemas.microsoft.com/office/powerpoint/2010/main" val="379106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smtClean="0"/>
              <a:t>Meeting protocol</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r>
              <a:rPr kumimoji="1" lang="en-US" altLang="ja-JP" dirty="0"/>
              <a:t>Please announce your affiliation when you first address the group during a meeting slot</a:t>
            </a:r>
          </a:p>
        </p:txBody>
      </p:sp>
    </p:spTree>
    <p:extLst>
      <p:ext uri="{BB962C8B-B14F-4D97-AF65-F5344CB8AC3E}">
        <p14:creationId xmlns:p14="http://schemas.microsoft.com/office/powerpoint/2010/main" val="310290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altLang="ja-JP" dirty="0" smtClean="0"/>
              <a:t>September 2016</a:t>
            </a:r>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Attendance</a:t>
            </a:r>
            <a:endParaRPr kumimoji="1" lang="ja-JP" altLang="en-US" dirty="0"/>
          </a:p>
        </p:txBody>
      </p:sp>
    </p:spTree>
    <p:extLst>
      <p:ext uri="{BB962C8B-B14F-4D97-AF65-F5344CB8AC3E}">
        <p14:creationId xmlns:p14="http://schemas.microsoft.com/office/powerpoint/2010/main" val="3956270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items for this week</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Approval of meeting minutes</a:t>
            </a:r>
          </a:p>
          <a:p>
            <a:r>
              <a:rPr kumimoji="1" lang="en-US" altLang="ja-JP" dirty="0" smtClean="0"/>
              <a:t>WAC Opening report</a:t>
            </a:r>
          </a:p>
          <a:p>
            <a:r>
              <a:rPr kumimoji="1" lang="en-US" altLang="ja-JP" dirty="0" smtClean="0"/>
              <a:t>Technical submissions</a:t>
            </a:r>
          </a:p>
          <a:p>
            <a:r>
              <a:rPr kumimoji="1" lang="en-US" altLang="ja-JP" dirty="0" smtClean="0"/>
              <a:t>Review PAR document with updated comments (</a:t>
            </a:r>
            <a:r>
              <a:rPr kumimoji="1" lang="en-US" altLang="ja-JP" dirty="0" smtClean="0">
                <a:solidFill>
                  <a:schemeClr val="tx1"/>
                </a:solidFill>
              </a:rPr>
              <a:t>19-16/0143r0</a:t>
            </a:r>
            <a:r>
              <a:rPr kumimoji="1" lang="en-US" altLang="ja-JP" dirty="0" smtClean="0"/>
              <a:t>)</a:t>
            </a:r>
          </a:p>
          <a:p>
            <a:r>
              <a:rPr kumimoji="1" lang="en-US" altLang="ja-JP" dirty="0" smtClean="0"/>
              <a:t>Review CSD document (</a:t>
            </a:r>
            <a:r>
              <a:rPr kumimoji="1" lang="en-US" altLang="ja-JP" dirty="0" smtClean="0">
                <a:solidFill>
                  <a:schemeClr val="tx1"/>
                </a:solidFill>
              </a:rPr>
              <a:t>19-16/130r2</a:t>
            </a:r>
            <a:r>
              <a:rPr kumimoji="1" lang="en-US" altLang="ja-JP" dirty="0" smtClean="0"/>
              <a:t>)</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Tree>
    <p:extLst>
      <p:ext uri="{BB962C8B-B14F-4D97-AF65-F5344CB8AC3E}">
        <p14:creationId xmlns:p14="http://schemas.microsoft.com/office/powerpoint/2010/main" val="1766723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コンテンツ プレースホルダー 2"/>
          <p:cNvSpPr>
            <a:spLocks noGrp="1"/>
          </p:cNvSpPr>
          <p:nvPr>
            <p:ph idx="1"/>
          </p:nvPr>
        </p:nvSpPr>
        <p:spPr>
          <a:xfrm>
            <a:off x="731520" y="1600200"/>
            <a:ext cx="8288868" cy="5257800"/>
          </a:xfrm>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PM2</a:t>
            </a:r>
          </a:p>
        </p:txBody>
      </p:sp>
    </p:spTree>
    <p:extLst>
      <p:ext uri="{BB962C8B-B14F-4D97-AF65-F5344CB8AC3E}">
        <p14:creationId xmlns:p14="http://schemas.microsoft.com/office/powerpoint/2010/main" val="4050683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for Wednesday PM2</a:t>
            </a:r>
            <a:endParaRPr kumimoji="1" lang="ja-JP" altLang="en-US"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WAC </a:t>
            </a:r>
            <a:r>
              <a:rPr kumimoji="1" lang="en-US" altLang="ja-JP" dirty="0"/>
              <a:t>meeting called to </a:t>
            </a:r>
            <a:r>
              <a:rPr kumimoji="1" lang="en-US" altLang="ja-JP" dirty="0" smtClean="0"/>
              <a:t>order</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July 2016 WAC meeting minutes</a:t>
            </a:r>
          </a:p>
          <a:p>
            <a:r>
              <a:rPr kumimoji="1" lang="en-US" altLang="ja-JP" dirty="0" smtClean="0"/>
              <a:t>Approval of September 2016 WAC conference call minutes</a:t>
            </a:r>
          </a:p>
          <a:p>
            <a:r>
              <a:rPr kumimoji="1" lang="en-US" altLang="ja-JP" dirty="0" smtClean="0"/>
              <a:t>WAC Opening report</a:t>
            </a:r>
          </a:p>
          <a:p>
            <a:r>
              <a:rPr kumimoji="1" lang="en-US" altLang="ja-JP" dirty="0" smtClean="0"/>
              <a:t>Technical submissions</a:t>
            </a:r>
          </a:p>
          <a:p>
            <a:r>
              <a:rPr kumimoji="1" lang="en-US" altLang="ja-JP" dirty="0" smtClean="0"/>
              <a:t>Review of CSD document</a:t>
            </a:r>
          </a:p>
          <a:p>
            <a:r>
              <a:rPr kumimoji="1" lang="en-US" altLang="ja-JP" dirty="0" smtClean="0"/>
              <a:t>Review of PAR document</a:t>
            </a:r>
          </a:p>
          <a:p>
            <a:r>
              <a:rPr kumimoji="1" lang="en-US" altLang="ja-JP" dirty="0" smtClean="0"/>
              <a:t>Recess</a:t>
            </a:r>
            <a:endParaRPr kumimoji="1" lang="en-US" altLang="ja-JP" dirty="0"/>
          </a:p>
        </p:txBody>
      </p:sp>
    </p:spTree>
    <p:extLst>
      <p:ext uri="{BB962C8B-B14F-4D97-AF65-F5344CB8AC3E}">
        <p14:creationId xmlns:p14="http://schemas.microsoft.com/office/powerpoint/2010/main" val="2902641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agenda of the </a:t>
            </a:r>
            <a:r>
              <a:rPr kumimoji="1" lang="en-US" altLang="ja-JP" dirty="0" smtClean="0"/>
              <a:t>September 2016 WAC </a:t>
            </a:r>
            <a:r>
              <a:rPr kumimoji="1" lang="en-US" altLang="ja-JP" dirty="0"/>
              <a:t>meeting, document </a:t>
            </a:r>
            <a:r>
              <a:rPr kumimoji="1" lang="en-US" altLang="ja-JP" dirty="0" smtClean="0"/>
              <a:t>19-16/0</a:t>
            </a:r>
            <a:r>
              <a:rPr kumimoji="1" lang="en-US" altLang="ja-JP" dirty="0" smtClean="0">
                <a:solidFill>
                  <a:schemeClr val="tx1"/>
                </a:solidFill>
              </a:rPr>
              <a:t>158</a:t>
            </a:r>
            <a:r>
              <a:rPr kumimoji="1" lang="en-US" altLang="ja-JP" dirty="0" smtClean="0"/>
              <a:t>r0.</a:t>
            </a:r>
          </a:p>
          <a:p>
            <a:pPr lvl="1"/>
            <a:r>
              <a:rPr kumimoji="1" lang="en-US" altLang="ja-JP" dirty="0" smtClean="0"/>
              <a:t>Unanimous consent</a:t>
            </a:r>
          </a:p>
        </p:txBody>
      </p:sp>
    </p:spTree>
    <p:extLst>
      <p:ext uri="{BB962C8B-B14F-4D97-AF65-F5344CB8AC3E}">
        <p14:creationId xmlns:p14="http://schemas.microsoft.com/office/powerpoint/2010/main" val="1646453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Patent Policy</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r>
              <a:rPr kumimoji="1" lang="en-US" altLang="ja-JP" sz="2000" dirty="0"/>
              <a:t>http://standards.ieee.org/about/sasb/patcom/materials.html</a:t>
            </a:r>
            <a:endParaRPr kumimoji="1" lang="en-US" altLang="ja-JP" sz="2000" dirty="0" smtClean="0"/>
          </a:p>
        </p:txBody>
      </p:sp>
    </p:spTree>
    <p:extLst>
      <p:ext uri="{BB962C8B-B14F-4D97-AF65-F5344CB8AC3E}">
        <p14:creationId xmlns:p14="http://schemas.microsoft.com/office/powerpoint/2010/main" val="375251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578</Words>
  <Application>Microsoft Office PowerPoint</Application>
  <PresentationFormat>Custom</PresentationFormat>
  <Paragraphs>174</Paragraphs>
  <Slides>24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 Unicode MS</vt:lpstr>
      <vt:lpstr>MS Gothic</vt:lpstr>
      <vt:lpstr>Arial</vt:lpstr>
      <vt:lpstr>Calibri</vt:lpstr>
      <vt:lpstr>Courier New</vt:lpstr>
      <vt:lpstr>Times New Roman</vt:lpstr>
      <vt:lpstr>Office Theme</vt:lpstr>
      <vt:lpstr>Document</vt:lpstr>
      <vt:lpstr>WAC Sep. 2016 Warsaw Meeting Agenda</vt:lpstr>
      <vt:lpstr>Agenda Graphics</vt:lpstr>
      <vt:lpstr>Meeting protocol</vt:lpstr>
      <vt:lpstr>Attendance</vt:lpstr>
      <vt:lpstr>Agenda items for this week</vt:lpstr>
      <vt:lpstr>PowerPoint Presentation</vt:lpstr>
      <vt:lpstr>Agenda for Wednesday PM2</vt:lpstr>
      <vt:lpstr>Approval of agenda</vt:lpstr>
      <vt:lpstr>Patent Policy</vt:lpstr>
      <vt:lpstr>PowerPoint Presentation</vt:lpstr>
      <vt:lpstr>PowerPoint Presentation</vt:lpstr>
      <vt:lpstr>PowerPoint Presentation</vt:lpstr>
      <vt:lpstr>PowerPoint Presentation</vt:lpstr>
      <vt:lpstr>PowerPoint Presentation</vt:lpstr>
      <vt:lpstr>Approval of minutes</vt:lpstr>
      <vt:lpstr>Call for submissions (1/2)</vt:lpstr>
      <vt:lpstr>Call for submissions (2/2)</vt:lpstr>
      <vt:lpstr>PowerPoint Presentation</vt:lpstr>
      <vt:lpstr>PowerPoint Presentation</vt:lpstr>
      <vt:lpstr>Agenda for Thursday AM2</vt:lpstr>
      <vt:lpstr>Approval of agenda</vt:lpstr>
      <vt:lpstr>Call for submissions</vt:lpstr>
      <vt:lpstr>Approval of PAR and CSD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2016-09-15T09:31:02Z</dcterms:modified>
</cp:coreProperties>
</file>