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324" r:id="rId3"/>
    <p:sldId id="357" r:id="rId4"/>
    <p:sldId id="364" r:id="rId5"/>
    <p:sldId id="365" r:id="rId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57"/>
            <p14:sldId id="364"/>
            <p14:sldId id="365"/>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September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September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802.19-16/0155r0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September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smtClean="0"/>
              <a:t>Plan of second TG review</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2016-09-13</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470"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This is a plan of second TG review.</a:t>
            </a:r>
          </a:p>
          <a:p>
            <a:pPr lvl="1"/>
            <a:r>
              <a:rPr kumimoji="1" lang="en-US" altLang="ja-JP" dirty="0" smtClean="0"/>
              <a:t>The second TG review will be started after September F2F meeting.</a:t>
            </a:r>
          </a:p>
          <a:p>
            <a:pPr lvl="1"/>
            <a:r>
              <a:rPr kumimoji="1" lang="en-US" altLang="ja-JP" dirty="0" smtClean="0"/>
              <a:t>After November F2F meeting, TG will move for WG Letter Ballot.</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[Recap] Plan of first TG1a review</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Follow IEEE 802.19 TG1 procedure</a:t>
            </a:r>
          </a:p>
          <a:p>
            <a:pPr lvl="1"/>
            <a:r>
              <a:rPr kumimoji="1" lang="en-US" altLang="ja-JP" dirty="0" smtClean="0"/>
              <a:t>After May ‘16 meeting, Technical editor will prepare the candidate draft before kicking off first TG review.</a:t>
            </a:r>
          </a:p>
          <a:p>
            <a:pPr lvl="1"/>
            <a:r>
              <a:rPr kumimoji="1" lang="en-US" altLang="ja-JP" dirty="0" smtClean="0"/>
              <a:t>On </a:t>
            </a:r>
            <a:r>
              <a:rPr kumimoji="1" lang="en-US" altLang="ja-JP" dirty="0" smtClean="0">
                <a:solidFill>
                  <a:srgbClr val="FF0000"/>
                </a:solidFill>
              </a:rPr>
              <a:t>Jun. 17, 2016</a:t>
            </a:r>
            <a:r>
              <a:rPr kumimoji="1" lang="en-US" altLang="ja-JP" dirty="0" smtClean="0"/>
              <a:t>, kick off first TG review for </a:t>
            </a:r>
            <a:r>
              <a:rPr kumimoji="1" lang="en-US" altLang="ja-JP" dirty="0" smtClean="0">
                <a:solidFill>
                  <a:srgbClr val="00B050"/>
                </a:solidFill>
              </a:rPr>
              <a:t>four</a:t>
            </a:r>
            <a:r>
              <a:rPr kumimoji="1" lang="en-US" altLang="ja-JP" dirty="0" smtClean="0"/>
              <a:t> weeks.</a:t>
            </a:r>
          </a:p>
          <a:p>
            <a:pPr lvl="1"/>
            <a:r>
              <a:rPr kumimoji="1" lang="en-US" altLang="ja-JP" dirty="0" smtClean="0"/>
              <a:t>On </a:t>
            </a:r>
            <a:r>
              <a:rPr kumimoji="1" lang="en-US" altLang="ja-JP" dirty="0" smtClean="0">
                <a:solidFill>
                  <a:srgbClr val="FF0000"/>
                </a:solidFill>
              </a:rPr>
              <a:t>Jul. 15, 2016</a:t>
            </a:r>
            <a:r>
              <a:rPr kumimoji="1" lang="en-US" altLang="ja-JP" dirty="0" smtClean="0"/>
              <a:t>, close comments collection.</a:t>
            </a:r>
          </a:p>
          <a:p>
            <a:pPr lvl="1"/>
            <a:r>
              <a:rPr kumimoji="1" lang="en-US" altLang="ja-JP" dirty="0" smtClean="0"/>
              <a:t>Hold teleconference on Jul. 20, 2016</a:t>
            </a:r>
          </a:p>
          <a:p>
            <a:pPr lvl="1"/>
            <a:r>
              <a:rPr kumimoji="1" lang="en-US" altLang="ja-JP" dirty="0" smtClean="0"/>
              <a:t>Start to resolve comments in July ‘16 meeting.</a:t>
            </a:r>
          </a:p>
          <a:p>
            <a:pPr lvl="1"/>
            <a:r>
              <a:rPr kumimoji="1" lang="en-US" altLang="ja-JP" dirty="0" smtClean="0"/>
              <a:t>After July or September ‘16 meeting, move to second review.</a:t>
            </a:r>
          </a:p>
          <a:p>
            <a:pPr lvl="1"/>
            <a:r>
              <a:rPr kumimoji="1" lang="en-US" altLang="ja-JP" dirty="0" smtClean="0"/>
              <a:t>Resolve all comments by the end of November ‘16 meeting and move to WG Letter Ballot after November ‘16 meeting.</a:t>
            </a:r>
          </a:p>
          <a:p>
            <a:pPr lvl="1"/>
            <a:endParaRPr kumimoji="1" lang="en-US" altLang="ja-JP" dirty="0"/>
          </a:p>
          <a:p>
            <a:pPr lvl="1"/>
            <a:r>
              <a:rPr kumimoji="1" lang="en-US" altLang="ja-JP" dirty="0" smtClean="0"/>
              <a:t>IEEE 802.19 voters </a:t>
            </a:r>
            <a:r>
              <a:rPr kumimoji="1" lang="en-US" altLang="ja-JP" dirty="0"/>
              <a:t>may provide </a:t>
            </a:r>
            <a:r>
              <a:rPr kumimoji="1" lang="en-US" altLang="ja-JP" dirty="0" smtClean="0"/>
              <a:t>comments.</a:t>
            </a:r>
          </a:p>
          <a:p>
            <a:pPr lvl="1"/>
            <a:r>
              <a:rPr kumimoji="1" lang="en-US" altLang="ja-JP" dirty="0"/>
              <a:t>If you are an </a:t>
            </a:r>
            <a:r>
              <a:rPr kumimoji="1" lang="en-US" altLang="ja-JP" dirty="0" smtClean="0"/>
              <a:t>IEEE 802.19 </a:t>
            </a:r>
            <a:r>
              <a:rPr kumimoji="1" lang="en-US" altLang="ja-JP" dirty="0"/>
              <a:t>voter, this comments collection will have no effect on your </a:t>
            </a:r>
            <a:r>
              <a:rPr kumimoji="1" lang="en-US" altLang="ja-JP" dirty="0" smtClean="0"/>
              <a:t>IEEE 802.19 </a:t>
            </a:r>
            <a:r>
              <a:rPr kumimoji="1" lang="en-US" altLang="ja-JP" dirty="0"/>
              <a:t>membership, regardless of whether you respond or not</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8147808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Plan of second TG1a review</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Follow IEEE 802.19 TG1 procedure</a:t>
            </a:r>
          </a:p>
          <a:p>
            <a:pPr lvl="1"/>
            <a:r>
              <a:rPr kumimoji="1" lang="en-US" altLang="ja-JP" dirty="0" smtClean="0"/>
              <a:t>After September ‘16 meeting, Technical editor will prepare the candidate draft before kicking off second TG review.</a:t>
            </a:r>
          </a:p>
          <a:p>
            <a:pPr lvl="1"/>
            <a:r>
              <a:rPr kumimoji="1" lang="en-US" altLang="ja-JP" dirty="0" smtClean="0"/>
              <a:t>On </a:t>
            </a:r>
            <a:r>
              <a:rPr kumimoji="1" lang="en-US" altLang="ja-JP" dirty="0" smtClean="0">
                <a:solidFill>
                  <a:srgbClr val="FF0000"/>
                </a:solidFill>
              </a:rPr>
              <a:t>Oct. 10, 2016</a:t>
            </a:r>
            <a:r>
              <a:rPr kumimoji="1" lang="en-US" altLang="ja-JP" dirty="0" smtClean="0"/>
              <a:t>, kick off first TG review for </a:t>
            </a:r>
            <a:r>
              <a:rPr kumimoji="1" lang="en-US" altLang="ja-JP" dirty="0" smtClean="0">
                <a:solidFill>
                  <a:srgbClr val="00B050"/>
                </a:solidFill>
              </a:rPr>
              <a:t>three</a:t>
            </a:r>
            <a:r>
              <a:rPr kumimoji="1" lang="en-US" altLang="ja-JP" dirty="0" smtClean="0"/>
              <a:t> weeks.</a:t>
            </a:r>
          </a:p>
          <a:p>
            <a:pPr lvl="1"/>
            <a:r>
              <a:rPr kumimoji="1" lang="en-US" altLang="ja-JP" dirty="0" smtClean="0"/>
              <a:t>On </a:t>
            </a:r>
            <a:r>
              <a:rPr kumimoji="1" lang="en-US" altLang="ja-JP" dirty="0" smtClean="0">
                <a:solidFill>
                  <a:srgbClr val="FF0000"/>
                </a:solidFill>
              </a:rPr>
              <a:t>Oct. 28, 2016</a:t>
            </a:r>
            <a:r>
              <a:rPr kumimoji="1" lang="en-US" altLang="ja-JP" dirty="0" smtClean="0"/>
              <a:t>, close comments collection.</a:t>
            </a:r>
          </a:p>
          <a:p>
            <a:pPr lvl="1"/>
            <a:r>
              <a:rPr kumimoji="1" lang="en-US" altLang="ja-JP" dirty="0" smtClean="0"/>
              <a:t>Hold teleconference on Nov. 2, 2016</a:t>
            </a:r>
          </a:p>
          <a:p>
            <a:pPr lvl="1"/>
            <a:r>
              <a:rPr kumimoji="1" lang="en-US" altLang="ja-JP" dirty="0" smtClean="0"/>
              <a:t>Resolve all comments by the end of November ‘16 meeting and will move to WG Letter Ballot after November ‘16 meeting.</a:t>
            </a:r>
          </a:p>
          <a:p>
            <a:pPr lvl="1"/>
            <a:endParaRPr kumimoji="1" lang="en-US" altLang="ja-JP" dirty="0"/>
          </a:p>
          <a:p>
            <a:pPr lvl="1"/>
            <a:r>
              <a:rPr kumimoji="1" lang="en-US" altLang="ja-JP" dirty="0" smtClean="0"/>
              <a:t>IEEE 802.19 voters </a:t>
            </a:r>
            <a:r>
              <a:rPr kumimoji="1" lang="en-US" altLang="ja-JP" dirty="0"/>
              <a:t>may provide </a:t>
            </a:r>
            <a:r>
              <a:rPr kumimoji="1" lang="en-US" altLang="ja-JP" dirty="0" smtClean="0"/>
              <a:t>comments.</a:t>
            </a:r>
          </a:p>
          <a:p>
            <a:pPr lvl="1"/>
            <a:r>
              <a:rPr kumimoji="1" lang="en-US" altLang="ja-JP" dirty="0"/>
              <a:t>If you are an </a:t>
            </a:r>
            <a:r>
              <a:rPr kumimoji="1" lang="en-US" altLang="ja-JP" dirty="0" smtClean="0"/>
              <a:t>IEEE 802.19 </a:t>
            </a:r>
            <a:r>
              <a:rPr kumimoji="1" lang="en-US" altLang="ja-JP" dirty="0"/>
              <a:t>voter, this comments collection will have no effect on your </a:t>
            </a:r>
            <a:r>
              <a:rPr kumimoji="1" lang="en-US" altLang="ja-JP" dirty="0" smtClean="0"/>
              <a:t>IEEE 802.19 </a:t>
            </a:r>
            <a:r>
              <a:rPr kumimoji="1" lang="en-US" altLang="ja-JP" dirty="0"/>
              <a:t>membership, regardless of whether you respond or not</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4563487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7888</TotalTime>
  <Words>455</Words>
  <Application>Microsoft Office PowerPoint</Application>
  <PresentationFormat>ユーザー設定</PresentationFormat>
  <Paragraphs>52</Paragraphs>
  <Slides>5</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7" baseType="lpstr">
      <vt:lpstr>Office Theme</vt:lpstr>
      <vt:lpstr>Document</vt:lpstr>
      <vt:lpstr>Plan of second TG review</vt:lpstr>
      <vt:lpstr>Abstract</vt:lpstr>
      <vt:lpstr>Project timeline</vt:lpstr>
      <vt:lpstr>[Recap] Plan of first TG1a review</vt:lpstr>
      <vt:lpstr>Plan of second TG1a review</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373</cp:revision>
  <cp:lastPrinted>2014-11-08T20:15:38Z</cp:lastPrinted>
  <dcterms:created xsi:type="dcterms:W3CDTF">2014-10-30T17:06:39Z</dcterms:created>
  <dcterms:modified xsi:type="dcterms:W3CDTF">2016-09-13T10:58:13Z</dcterms:modified>
</cp:coreProperties>
</file>