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3" r:id="rId3"/>
    <p:sldId id="324" r:id="rId4"/>
    <p:sldId id="316" r:id="rId5"/>
    <p:sldId id="325"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5"/>
            <p14:sldId id="321"/>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802.19-16/0142r0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September 2016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94"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smtClean="0"/>
          </a:p>
        </p:txBody>
      </p:sp>
      <p:sp>
        <p:nvSpPr>
          <p:cNvPr id="2" name="タイトル 1"/>
          <p:cNvSpPr>
            <a:spLocks noGrp="1"/>
          </p:cNvSpPr>
          <p:nvPr>
            <p:ph type="title"/>
          </p:nvPr>
        </p:nvSpPr>
        <p:spPr/>
        <p:txBody>
          <a:bodyPr/>
          <a:lstStyle/>
          <a:p>
            <a:r>
              <a:rPr kumimoji="1" lang="en-US" altLang="ja-JP" dirty="0" smtClean="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1524000"/>
            <a:ext cx="8077200"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640840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Backgrounds</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IEEE SASB approved to form a task group under 802.19 WG on September 3</a:t>
            </a:r>
            <a:r>
              <a:rPr kumimoji="1" lang="en-US" altLang="ja-JP" baseline="30000" dirty="0" smtClean="0"/>
              <a:t>rd</a:t>
            </a:r>
            <a:r>
              <a:rPr kumimoji="1" lang="en-US" altLang="ja-JP" dirty="0" smtClean="0"/>
              <a:t>, 2015</a:t>
            </a:r>
          </a:p>
          <a:p>
            <a:pPr lvl="1"/>
            <a:r>
              <a:rPr kumimoji="1" lang="en-US" altLang="ja-JP" dirty="0" smtClean="0"/>
              <a:t>Approved PAR (19-15/0028r8) and CSD (19-15/0029r5)</a:t>
            </a:r>
          </a:p>
          <a:p>
            <a:pPr lvl="1"/>
            <a:endParaRPr kumimoji="1" lang="en-US" altLang="ja-JP" dirty="0" smtClean="0"/>
          </a:p>
          <a:p>
            <a:r>
              <a:rPr kumimoji="1" lang="en-US" altLang="ja-JP" dirty="0" smtClean="0"/>
              <a:t>November 2015 meeting was the first task group meeting, and four meetings in 2016 were held</a:t>
            </a:r>
          </a:p>
          <a:p>
            <a:pPr lvl="1"/>
            <a:r>
              <a:rPr kumimoji="1" lang="en-US" altLang="ja-JP" dirty="0" smtClean="0"/>
              <a:t>Please see </a:t>
            </a:r>
            <a:r>
              <a:rPr kumimoji="1" lang="en-US" altLang="ja-JP" dirty="0"/>
              <a:t>m</a:t>
            </a:r>
            <a:r>
              <a:rPr kumimoji="1" lang="en-US" altLang="ja-JP" dirty="0" smtClean="0"/>
              <a:t>eeting minutes (19-15/0103r0, 19-16/0028r1, 19-16/0064r1 and 19-16/0104r0, 19-16/0132r0)</a:t>
            </a:r>
          </a:p>
          <a:p>
            <a:pPr lvl="1"/>
            <a:endParaRPr kumimoji="1" lang="en-US" altLang="ja-JP" dirty="0"/>
          </a:p>
          <a:p>
            <a:r>
              <a:rPr kumimoji="1" lang="en-US" altLang="ja-JP" dirty="0" smtClean="0"/>
              <a:t>The first TG review was done</a:t>
            </a:r>
          </a:p>
          <a:p>
            <a:pPr lvl="1"/>
            <a:r>
              <a:rPr kumimoji="1" lang="en-US" altLang="ja-JP" dirty="0" smtClean="0"/>
              <a:t>The result is shown in next slide</a:t>
            </a:r>
          </a:p>
          <a:p>
            <a:pPr lvl="1"/>
            <a:endParaRPr kumimoji="1" lang="en-US" altLang="ja-JP" dirty="0" smtClean="0"/>
          </a:p>
          <a:p>
            <a:r>
              <a:rPr kumimoji="1" lang="en-US" altLang="ja-JP" dirty="0" smtClean="0"/>
              <a:t>IEEE P802.19.1a-D0.4  is available for WG members area (password protected)</a:t>
            </a:r>
          </a:p>
          <a:p>
            <a:pPr lvl="1"/>
            <a:r>
              <a:rPr kumimoji="1" lang="en-US" altLang="ja-JP" dirty="0"/>
              <a:t>http://www.ieee802.org/19/private/draft.htm</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first TG review</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DCN </a:t>
            </a:r>
            <a:r>
              <a:rPr kumimoji="1" lang="en-US" altLang="ja-JP" dirty="0" smtClean="0"/>
              <a:t>19-16/0115r3: </a:t>
            </a:r>
            <a:r>
              <a:rPr kumimoji="1" lang="en-US" altLang="ja-JP" dirty="0"/>
              <a:t>TG1a D0.3 draft review comments and resolutions (C. Sun</a:t>
            </a:r>
            <a:r>
              <a:rPr kumimoji="1" lang="en-US" altLang="ja-JP" dirty="0" smtClean="0"/>
              <a:t>)</a:t>
            </a:r>
            <a:endParaRPr kumimoji="1" lang="en-US" altLang="ja-JP" dirty="0"/>
          </a:p>
          <a:p>
            <a:pPr lvl="1"/>
            <a:r>
              <a:rPr kumimoji="1" lang="en-US" altLang="ja-JP" dirty="0" smtClean="0"/>
              <a:t>Total 173 </a:t>
            </a:r>
            <a:r>
              <a:rPr kumimoji="1" lang="en-US" altLang="ja-JP" dirty="0"/>
              <a:t>comments are </a:t>
            </a:r>
            <a:r>
              <a:rPr kumimoji="1" lang="en-US" altLang="ja-JP" dirty="0" smtClean="0"/>
              <a:t>received</a:t>
            </a:r>
            <a:endParaRPr kumimoji="1" lang="en-US" altLang="ja-JP" dirty="0"/>
          </a:p>
          <a:p>
            <a:pPr lvl="2"/>
            <a:r>
              <a:rPr kumimoji="1" lang="en-US" altLang="ja-JP" dirty="0"/>
              <a:t>Technical: 32</a:t>
            </a:r>
          </a:p>
          <a:p>
            <a:pPr lvl="2"/>
            <a:r>
              <a:rPr kumimoji="1" lang="en-US" altLang="ja-JP" dirty="0"/>
              <a:t>General: 20</a:t>
            </a:r>
          </a:p>
          <a:p>
            <a:pPr lvl="2"/>
            <a:r>
              <a:rPr kumimoji="1" lang="en-US" altLang="ja-JP" dirty="0"/>
              <a:t>Editorial: </a:t>
            </a:r>
            <a:r>
              <a:rPr kumimoji="1" lang="en-US" altLang="ja-JP" dirty="0" smtClean="0"/>
              <a:t>121</a:t>
            </a:r>
          </a:p>
          <a:p>
            <a:pPr lvl="1"/>
            <a:endParaRPr kumimoji="1" lang="en-US" altLang="ja-JP" dirty="0" smtClean="0"/>
          </a:p>
          <a:p>
            <a:r>
              <a:rPr kumimoji="1" lang="en-US" altLang="ja-JP" dirty="0" smtClean="0"/>
              <a:t>Resolve one technical comment in San Diego meeting</a:t>
            </a:r>
          </a:p>
          <a:p>
            <a:endParaRPr kumimoji="1" lang="en-US" altLang="ja-JP" dirty="0"/>
          </a:p>
          <a:p>
            <a:r>
              <a:rPr kumimoji="1" lang="en-US" altLang="ja-JP" dirty="0" smtClean="0"/>
              <a:t>IEEE </a:t>
            </a:r>
            <a:r>
              <a:rPr kumimoji="1" lang="en-US" altLang="ja-JP" dirty="0"/>
              <a:t>P802.19.1a-D0.4 </a:t>
            </a:r>
            <a:r>
              <a:rPr kumimoji="1" lang="en-US" altLang="ja-JP" dirty="0" smtClean="0"/>
              <a:t>was resolved most of general comments and editorial comments by technical editor before Warsaw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276651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Review</a:t>
            </a:r>
            <a:r>
              <a:rPr kumimoji="1" lang="ja-JP" altLang="en-US" dirty="0" smtClean="0"/>
              <a:t> </a:t>
            </a:r>
            <a:r>
              <a:rPr kumimoji="1" lang="en-US" altLang="ja-JP" dirty="0" smtClean="0"/>
              <a:t>and approve </a:t>
            </a:r>
            <a:r>
              <a:rPr kumimoji="1" lang="en-US" altLang="ja-JP" dirty="0"/>
              <a:t>IEEE </a:t>
            </a:r>
            <a:r>
              <a:rPr kumimoji="1" lang="en-US" altLang="ja-JP" dirty="0" smtClean="0"/>
              <a:t>P802.19.1a-D0.4</a:t>
            </a:r>
          </a:p>
          <a:p>
            <a:r>
              <a:rPr kumimoji="1" lang="en-US" altLang="ja-JP" dirty="0" smtClean="0"/>
              <a:t>Resolve technical comments from TG review</a:t>
            </a:r>
          </a:p>
          <a:p>
            <a:r>
              <a:rPr kumimoji="1" lang="en-US" altLang="ja-JP" dirty="0" smtClean="0"/>
              <a:t>Technical presentations and </a:t>
            </a:r>
            <a:r>
              <a:rPr kumimoji="1" lang="en-US" altLang="ja-JP" dirty="0"/>
              <a:t>t</a:t>
            </a:r>
            <a:r>
              <a:rPr kumimoji="1" lang="en-US" altLang="ja-JP" dirty="0" smtClean="0"/>
              <a:t>ext proposals</a:t>
            </a:r>
          </a:p>
          <a:p>
            <a:r>
              <a:rPr kumimoji="1" lang="en-US" altLang="ja-JP" dirty="0" smtClean="0"/>
              <a:t>Review and update project timeline (19-15/0096r0)</a:t>
            </a:r>
            <a:endParaRPr kumimoji="1" lang="en-US" altLang="ja-JP" dirty="0"/>
          </a:p>
          <a:p>
            <a:r>
              <a:rPr kumimoji="1" lang="en-US" altLang="ja-JP" dirty="0"/>
              <a:t>Move to </a:t>
            </a:r>
            <a:r>
              <a:rPr kumimoji="1" lang="en-US" altLang="ja-JP" dirty="0" smtClean="0"/>
              <a:t>second TG review</a:t>
            </a:r>
          </a:p>
          <a:p>
            <a:endParaRPr kumimoji="1" lang="en-US" altLang="ja-JP" dirty="0" smtClean="0"/>
          </a:p>
          <a:p>
            <a:r>
              <a:rPr kumimoji="1" lang="en-US" altLang="ja-JP" dirty="0" smtClean="0"/>
              <a:t>Please see TG1a agenda (19-16/0141r0)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6303</TotalTime>
  <Words>354</Words>
  <Application>Microsoft Office PowerPoint</Application>
  <PresentationFormat>ユーザー設定</PresentationFormat>
  <Paragraphs>61</Paragraphs>
  <Slides>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Office Theme</vt:lpstr>
      <vt:lpstr>Document</vt:lpstr>
      <vt:lpstr>September 2016 TG1a Opening Report</vt:lpstr>
      <vt:lpstr>Schedule for the week</vt:lpstr>
      <vt:lpstr>TG1a officers</vt:lpstr>
      <vt:lpstr>Backgrounds</vt:lpstr>
      <vt:lpstr>Results of the first TG review</vt:lpstr>
      <vt:lpstr>Action items during this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245</cp:revision>
  <cp:lastPrinted>2014-11-08T20:15:38Z</cp:lastPrinted>
  <dcterms:created xsi:type="dcterms:W3CDTF">2014-10-30T17:06:39Z</dcterms:created>
  <dcterms:modified xsi:type="dcterms:W3CDTF">2016-09-12T11:15:50Z</dcterms:modified>
</cp:coreProperties>
</file>