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77" r:id="rId24"/>
    <p:sldId id="331" r:id="rId25"/>
    <p:sldId id="350" r:id="rId26"/>
    <p:sldId id="379" r:id="rId27"/>
    <p:sldId id="378" r:id="rId28"/>
    <p:sldId id="373" r:id="rId29"/>
    <p:sldId id="374" r:id="rId30"/>
    <p:sldId id="381" r:id="rId31"/>
    <p:sldId id="380" r:id="rId32"/>
    <p:sldId id="334" r:id="rId33"/>
    <p:sldId id="369" r:id="rId34"/>
    <p:sldId id="336" r:id="rId35"/>
    <p:sldId id="351" r:id="rId36"/>
    <p:sldId id="370" r:id="rId37"/>
    <p:sldId id="357" r:id="rId38"/>
    <p:sldId id="354" r:id="rId39"/>
    <p:sldId id="339" r:id="rId40"/>
    <p:sldId id="340" r:id="rId41"/>
    <p:sldId id="355" r:id="rId4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77"/>
            <p14:sldId id="331"/>
            <p14:sldId id="350"/>
            <p14:sldId id="379"/>
            <p14:sldId id="378"/>
            <p14:sldId id="373"/>
            <p14:sldId id="374"/>
            <p14:sldId id="381"/>
            <p14:sldId id="380"/>
            <p14:sldId id="334"/>
            <p14:sldId id="369"/>
            <p14:sldId id="336"/>
            <p14:sldId id="351"/>
            <p14:sldId id="370"/>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802.19-16/0141r3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50"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discussions</a:t>
            </a:r>
          </a:p>
          <a:p>
            <a:pPr lvl="1"/>
            <a:r>
              <a:rPr kumimoji="1" lang="fr-FR" altLang="ja-JP" dirty="0" smtClean="0"/>
              <a:t>DCN 19-16/0149r0</a:t>
            </a:r>
            <a:r>
              <a:rPr kumimoji="1" lang="fr-FR" altLang="ja-JP" dirty="0"/>
              <a:t>: </a:t>
            </a:r>
            <a:r>
              <a:rPr kumimoji="1" lang="en-US" altLang="ja-JP" dirty="0"/>
              <a:t>CID 161 resolution: Spectrum management of GCOs with different priority </a:t>
            </a:r>
            <a:r>
              <a:rPr kumimoji="1" lang="en-US" altLang="ja-JP" dirty="0" smtClean="0"/>
              <a:t>levels</a:t>
            </a:r>
            <a:r>
              <a:rPr kumimoji="1" lang="fr-FR" altLang="ja-JP" dirty="0" smtClean="0"/>
              <a:t> (</a:t>
            </a:r>
            <a:r>
              <a:rPr kumimoji="1" lang="fr-FR" altLang="ja-JP" dirty="0"/>
              <a:t>C. Sun</a:t>
            </a:r>
            <a:r>
              <a:rPr kumimoji="1" lang="fr-FR" altLang="ja-JP" dirty="0" smtClean="0"/>
              <a:t>)</a:t>
            </a:r>
          </a:p>
          <a:p>
            <a:pPr lvl="1"/>
            <a:r>
              <a:rPr kumimoji="1" lang="en-US" altLang="ja-JP" dirty="0" smtClean="0"/>
              <a:t>DCN 19-16/0150r0: </a:t>
            </a:r>
            <a:r>
              <a:rPr kumimoji="1" lang="en-US" altLang="ja-JP" dirty="0"/>
              <a:t>CID 161 resolution: Text proposal on the algorithm and parameters for spectrum </a:t>
            </a:r>
            <a:r>
              <a:rPr kumimoji="1" lang="en-US" altLang="ja-JP" dirty="0" smtClean="0"/>
              <a:t>allocation (C. Sun)</a:t>
            </a:r>
            <a:endParaRPr kumimoji="1" lang="fr-FR" altLang="ja-JP" dirty="0"/>
          </a:p>
          <a:p>
            <a:pPr lvl="1"/>
            <a:r>
              <a:rPr kumimoji="1" lang="en-US" altLang="ja-JP" dirty="0"/>
              <a:t>DCN </a:t>
            </a:r>
            <a:r>
              <a:rPr kumimoji="1" lang="en-US" altLang="ja-JP" dirty="0" smtClean="0"/>
              <a:t>19-16/0151r0</a:t>
            </a:r>
            <a:r>
              <a:rPr kumimoji="1" lang="en-US" altLang="ja-JP" dirty="0"/>
              <a:t>: CID162 resolution: Graph based resource </a:t>
            </a:r>
            <a:r>
              <a:rPr kumimoji="1" lang="en-US" altLang="ja-JP" dirty="0" smtClean="0"/>
              <a:t>allocation (C. Sun)</a:t>
            </a:r>
          </a:p>
          <a:p>
            <a:pPr lvl="1"/>
            <a:r>
              <a:rPr kumimoji="1" lang="en-US" altLang="ja-JP" dirty="0" smtClean="0"/>
              <a:t>DCN 19-16/0152r0: </a:t>
            </a:r>
            <a:r>
              <a:rPr kumimoji="1" lang="en-US" altLang="ja-JP" dirty="0"/>
              <a:t>CID 162 resolution: Text proposal on the algorithm and parameters for spectrum allocation based on graph (</a:t>
            </a:r>
            <a:r>
              <a:rPr kumimoji="1" lang="en-US" altLang="ja-JP" dirty="0" smtClean="0"/>
              <a:t>C. Sun)</a:t>
            </a:r>
          </a:p>
          <a:p>
            <a:pPr lvl="1"/>
            <a:r>
              <a:rPr kumimoji="1" lang="en-US" altLang="ja-JP" dirty="0"/>
              <a:t>DCN </a:t>
            </a:r>
            <a:r>
              <a:rPr kumimoji="1" lang="en-US" altLang="ja-JP" dirty="0" smtClean="0"/>
              <a:t>19-16/0153r0</a:t>
            </a:r>
            <a:r>
              <a:rPr kumimoji="1" lang="en-US" altLang="ja-JP" dirty="0"/>
              <a:t>: CID163 resolution: Priority Based Coexistence Management (C. Sun)</a:t>
            </a:r>
          </a:p>
          <a:p>
            <a:pPr lvl="1"/>
            <a:r>
              <a:rPr kumimoji="1" lang="en-US" altLang="ja-JP" dirty="0"/>
              <a:t>DCN </a:t>
            </a:r>
            <a:r>
              <a:rPr kumimoji="1" lang="en-US" altLang="ja-JP" dirty="0" smtClean="0"/>
              <a:t>19-16/0154r0</a:t>
            </a:r>
            <a:r>
              <a:rPr kumimoji="1" lang="en-US" altLang="ja-JP" dirty="0"/>
              <a:t>: CID163 resolution: Text proposal on the priority based coexistence management (C. Sun</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478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Revisited contributions</a:t>
            </a:r>
          </a:p>
          <a:p>
            <a:pPr lvl="1"/>
            <a:r>
              <a:rPr kumimoji="1" lang="en-US" altLang="ja-JP" dirty="0" smtClean="0"/>
              <a:t>DCN 19-16/0123r1: Comment resolution on CID91 (S. Furuichi)</a:t>
            </a:r>
          </a:p>
          <a:p>
            <a:pPr lvl="1"/>
            <a:r>
              <a:rPr kumimoji="1" lang="en-US" altLang="ja-JP" dirty="0" smtClean="0"/>
              <a:t>DCN 19-16/0135r3: Comment resolutions [CID78, 79, 82, 97] (C. Sun)</a:t>
            </a:r>
          </a:p>
          <a:p>
            <a:pPr lvl="1"/>
            <a:endParaRPr kumimoji="1" lang="en-US" altLang="ja-JP" dirty="0"/>
          </a:p>
          <a:p>
            <a:r>
              <a:rPr kumimoji="1" lang="en-US" altLang="ja-JP" dirty="0" smtClean="0"/>
              <a:t>New contributions</a:t>
            </a:r>
          </a:p>
          <a:p>
            <a:pPr lvl="1"/>
            <a:r>
              <a:rPr kumimoji="1" lang="en-US" altLang="ja-JP" dirty="0"/>
              <a:t>DCN 19-16/0148r0: Comment resolutions of CID 96</a:t>
            </a:r>
            <a:r>
              <a:rPr kumimoji="1" lang="ja-JP" altLang="en-US" dirty="0"/>
              <a:t> </a:t>
            </a:r>
            <a:r>
              <a:rPr kumimoji="1" lang="en-US" altLang="ja-JP" dirty="0"/>
              <a:t>(C. Sun</a:t>
            </a:r>
            <a:r>
              <a:rPr kumimoji="1" lang="en-US" altLang="ja-JP" dirty="0" smtClean="0"/>
              <a:t>)</a:t>
            </a:r>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a:t>
            </a:r>
            <a:r>
              <a:rPr kumimoji="1" lang="fr-FR" altLang="ja-JP" dirty="0" smtClean="0"/>
              <a:t> presentations</a:t>
            </a:r>
          </a:p>
          <a:p>
            <a:pPr lvl="1"/>
            <a:r>
              <a:rPr kumimoji="1" lang="fr-FR" altLang="ja-JP" dirty="0" smtClean="0"/>
              <a:t>DCN </a:t>
            </a:r>
            <a:r>
              <a:rPr kumimoji="1" lang="fr-FR" altLang="ja-JP" dirty="0"/>
              <a:t>19-16/0149r0: </a:t>
            </a:r>
            <a:r>
              <a:rPr kumimoji="1" lang="en-US" altLang="ja-JP" dirty="0"/>
              <a:t>CID 161 resolution: Spectrum management of GCOs with different priority levels</a:t>
            </a:r>
            <a:r>
              <a:rPr kumimoji="1" lang="fr-FR" altLang="ja-JP" dirty="0"/>
              <a:t> (C. Sun)</a:t>
            </a:r>
          </a:p>
          <a:p>
            <a:pPr lvl="1"/>
            <a:r>
              <a:rPr kumimoji="1" lang="en-US" altLang="ja-JP" dirty="0"/>
              <a:t>DCN 19-16/0150r0: CID 161 resolution: Text proposal on the algorithm and parameters for spectrum allocation (C. Sun</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744393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192516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 presentations</a:t>
            </a:r>
          </a:p>
          <a:p>
            <a:pPr lvl="1"/>
            <a:r>
              <a:rPr kumimoji="1" lang="en-US" altLang="ja-JP" dirty="0" smtClean="0"/>
              <a:t>DCN </a:t>
            </a:r>
            <a:r>
              <a:rPr kumimoji="1" lang="en-US" altLang="ja-JP" dirty="0"/>
              <a:t>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83222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Revisit comments resolution from TG review</a:t>
            </a:r>
          </a:p>
          <a:p>
            <a:r>
              <a:rPr kumimoji="1" lang="en-US" altLang="ja-JP" dirty="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19-16/0141r3.</a:t>
            </a:r>
            <a:endParaRPr kumimoji="1" lang="en-US" altLang="ja-JP" dirty="0" smtClean="0"/>
          </a:p>
          <a:p>
            <a:pPr lvl="1"/>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234015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Comments </a:t>
            </a:r>
            <a:r>
              <a:rPr kumimoji="1" lang="en-US" altLang="ja-JP" dirty="0"/>
              <a:t>resolution from TG </a:t>
            </a:r>
            <a:r>
              <a:rPr kumimoji="1" lang="en-US" altLang="ja-JP" dirty="0" smtClean="0"/>
              <a:t>review</a:t>
            </a:r>
          </a:p>
          <a:p>
            <a:pPr lvl="1"/>
            <a:r>
              <a:rPr kumimoji="1" lang="en-US" altLang="ja-JP" dirty="0"/>
              <a:t>DCN </a:t>
            </a:r>
            <a:r>
              <a:rPr kumimoji="1" lang="en-US" altLang="ja-JP" dirty="0" smtClean="0"/>
              <a:t>19-16/0147r1: </a:t>
            </a:r>
            <a:r>
              <a:rPr kumimoji="1" lang="en-US" altLang="ja-JP" dirty="0"/>
              <a:t>Comment resolutions on CID124 and CID125 (S. Furuichi)</a:t>
            </a:r>
          </a:p>
          <a:p>
            <a:pPr lvl="1"/>
            <a:endParaRPr kumimoji="1" lang="en-US" altLang="ja-JP" dirty="0"/>
          </a:p>
          <a:p>
            <a:r>
              <a:rPr kumimoji="1" lang="en-US" altLang="ja-JP" dirty="0" smtClean="0"/>
              <a:t>Text </a:t>
            </a:r>
            <a:r>
              <a:rPr kumimoji="1" lang="en-US" altLang="ja-JP" dirty="0"/>
              <a:t>proposals</a:t>
            </a:r>
          </a:p>
          <a:p>
            <a:pPr lvl="1"/>
            <a:r>
              <a:rPr kumimoji="1" lang="en-US" altLang="ja-JP" dirty="0"/>
              <a:t>DCN </a:t>
            </a:r>
            <a:r>
              <a:rPr kumimoji="1" lang="en-US" altLang="ja-JP" dirty="0" smtClean="0"/>
              <a:t>19-16/0150r1: </a:t>
            </a:r>
            <a:r>
              <a:rPr kumimoji="1" lang="en-US" altLang="ja-JP" dirty="0"/>
              <a:t>CID 161 resolution: Text proposal on the algorithm and parameters for spectrum allocation (C. Sun)</a:t>
            </a:r>
            <a:endParaRPr kumimoji="1" lang="fr-FR" altLang="ja-JP" dirty="0"/>
          </a:p>
          <a:p>
            <a:pPr lvl="1"/>
            <a:r>
              <a:rPr kumimoji="1" lang="en-US" altLang="ja-JP" dirty="0" smtClean="0"/>
              <a:t>DCN 19-16/0152r1: </a:t>
            </a:r>
            <a:r>
              <a:rPr kumimoji="1" lang="en-US" altLang="ja-JP" dirty="0"/>
              <a:t>CID 162 resolution: Text proposal on the algorithm and parameters for spectrum allocation based on graph (C. Sun)</a:t>
            </a:r>
          </a:p>
          <a:p>
            <a:pPr lvl="1"/>
            <a:r>
              <a:rPr kumimoji="1" lang="en-US" altLang="ja-JP" dirty="0" smtClean="0"/>
              <a:t>DCN 19-16/0154r1: </a:t>
            </a:r>
            <a:r>
              <a:rPr kumimoji="1" lang="en-US" altLang="ja-JP" dirty="0"/>
              <a:t>CID163 resolution: Text proposal on the priority based coexistence management (C. Sun)</a:t>
            </a:r>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231226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Revisit comments </a:t>
            </a:r>
            <a:r>
              <a:rPr kumimoji="1" lang="en-US" altLang="ja-JP" dirty="0"/>
              <a:t>resolution from TG </a:t>
            </a:r>
            <a:r>
              <a:rPr kumimoji="1" lang="en-US" altLang="ja-JP" dirty="0" smtClean="0"/>
              <a:t>review</a:t>
            </a:r>
          </a:p>
          <a:p>
            <a:r>
              <a:rPr kumimoji="1" lang="en-US" altLang="ja-JP" dirty="0"/>
              <a:t>Revisit text proposals</a:t>
            </a:r>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xxx.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a:t>Technical 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a:p>
            <a:pPr lvl="1"/>
            <a:r>
              <a:rPr kumimoji="1" lang="en-US" altLang="ja-JP" dirty="0" smtClean="0"/>
              <a:t>Chen Sun for secretary in this week</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a:t>DCN </a:t>
            </a:r>
            <a:r>
              <a:rPr kumimoji="1" lang="en-US" altLang="ja-JP" dirty="0" smtClean="0"/>
              <a:t>19-16/0123r1</a:t>
            </a:r>
            <a:r>
              <a:rPr kumimoji="1" lang="en-US" altLang="ja-JP" dirty="0"/>
              <a:t>: Comment resolution on </a:t>
            </a:r>
            <a:r>
              <a:rPr kumimoji="1" lang="en-US" altLang="ja-JP" dirty="0" smtClean="0"/>
              <a:t>CID91 (S. Furuichi)</a:t>
            </a:r>
            <a:endParaRPr kumimoji="1" lang="en-US" altLang="ja-JP" dirty="0"/>
          </a:p>
          <a:p>
            <a:pPr lvl="1"/>
            <a:r>
              <a:rPr kumimoji="1" lang="en-US" altLang="ja-JP" dirty="0" smtClean="0"/>
              <a:t>DCN 19-16/0135r3: Comment resolutions [CID78, 79, 82, 97] (C. Sun)</a:t>
            </a:r>
          </a:p>
          <a:p>
            <a:pPr lvl="1"/>
            <a:endParaRPr kumimoji="1" lang="en-US" altLang="ja-JP" dirty="0"/>
          </a:p>
          <a:p>
            <a:pPr lvl="1"/>
            <a:r>
              <a:rPr kumimoji="1" lang="en-US" altLang="ja-JP" dirty="0" smtClean="0"/>
              <a:t>DCN 19-16/0145r0: Comment resolution on CID42 (S. Furuichi)</a:t>
            </a:r>
          </a:p>
          <a:p>
            <a:pPr lvl="1"/>
            <a:r>
              <a:rPr kumimoji="1" lang="en-US" altLang="ja-JP" dirty="0" smtClean="0"/>
              <a:t>DCN 19-16/0146r0: Comment resolution on CID68 (S. Furuichi)</a:t>
            </a:r>
          </a:p>
          <a:p>
            <a:pPr lvl="1"/>
            <a:r>
              <a:rPr kumimoji="1" lang="en-US" altLang="ja-JP" dirty="0" smtClean="0"/>
              <a:t>DCN 19-16/0147r0: Comment resolutions on CID124 and CID125 (S. Furuichi)</a:t>
            </a:r>
          </a:p>
          <a:p>
            <a:pPr lvl="1"/>
            <a:r>
              <a:rPr kumimoji="1" lang="en-US" altLang="ja-JP" dirty="0" smtClean="0"/>
              <a:t>DCN 19-16/0148r0: </a:t>
            </a:r>
            <a:r>
              <a:rPr kumimoji="1" lang="en-US" altLang="ja-JP" dirty="0"/>
              <a:t>Comment resolutions of CID </a:t>
            </a:r>
            <a:r>
              <a:rPr kumimoji="1" lang="en-US" altLang="ja-JP" dirty="0" smtClean="0"/>
              <a:t>96</a:t>
            </a:r>
            <a:r>
              <a:rPr kumimoji="1" lang="ja-JP" altLang="en-US" dirty="0"/>
              <a:t> </a:t>
            </a:r>
            <a:r>
              <a:rPr kumimoji="1" lang="en-US" altLang="ja-JP" dirty="0" smtClean="0"/>
              <a:t>(C.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8322</TotalTime>
  <Words>1429</Words>
  <Application>Microsoft Office PowerPoint</Application>
  <PresentationFormat>ユーザー設定</PresentationFormat>
  <Paragraphs>311</Paragraphs>
  <Slides>41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41</vt:i4>
      </vt:variant>
    </vt:vector>
  </HeadingPairs>
  <TitlesOfParts>
    <vt:vector size="43"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Technical presentations and text proposals</vt:lpstr>
      <vt:lpstr>PowerPoint プレゼンテーション</vt:lpstr>
      <vt:lpstr>Agenda for Tuesday PM1</vt:lpstr>
      <vt:lpstr>Approval of agenda</vt:lpstr>
      <vt:lpstr>Technical presentations and text proposals</vt:lpstr>
      <vt:lpstr>PowerPoint プレゼンテーション</vt:lpstr>
      <vt:lpstr>Agenda for Wednesday AM1</vt:lpstr>
      <vt:lpstr>Approval of agenda</vt:lpstr>
      <vt:lpstr>Revisit</vt:lpstr>
      <vt:lpstr>PowerPoint プレゼンテーション</vt:lpstr>
      <vt:lpstr>Agenda for Wednesday PM1</vt:lpstr>
      <vt:lpstr>PowerPoint プレゼンテーション</vt:lpstr>
      <vt:lpstr>Agenda for Thursday PM1</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430</cp:revision>
  <cp:lastPrinted>2014-11-08T20:15:38Z</cp:lastPrinted>
  <dcterms:created xsi:type="dcterms:W3CDTF">2014-10-30T17:06:39Z</dcterms:created>
  <dcterms:modified xsi:type="dcterms:W3CDTF">2016-09-14T05:46:40Z</dcterms:modified>
</cp:coreProperties>
</file>