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31" r:id="rId24"/>
    <p:sldId id="350" r:id="rId25"/>
    <p:sldId id="373" r:id="rId26"/>
    <p:sldId id="374" r:id="rId27"/>
    <p:sldId id="334" r:id="rId28"/>
    <p:sldId id="369" r:id="rId29"/>
    <p:sldId id="336" r:id="rId30"/>
    <p:sldId id="351" r:id="rId31"/>
    <p:sldId id="370" r:id="rId32"/>
    <p:sldId id="357" r:id="rId33"/>
    <p:sldId id="354" r:id="rId34"/>
    <p:sldId id="339" r:id="rId35"/>
    <p:sldId id="340" r:id="rId36"/>
    <p:sldId id="355" r:id="rId3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31"/>
            <p14:sldId id="350"/>
            <p14:sldId id="373"/>
            <p14:sldId id="374"/>
            <p14:sldId id="334"/>
            <p14:sldId id="369"/>
            <p14:sldId id="336"/>
            <p14:sldId id="351"/>
            <p14:sldId id="370"/>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648"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802.19-16/0141r0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2016-09-06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22"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19-16/0141rx.</a:t>
            </a:r>
            <a:endParaRPr kumimoji="1" lang="en-US" altLang="ja-JP" dirty="0" smtClean="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524000"/>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a:t>DCN </a:t>
            </a:r>
            <a:r>
              <a:rPr kumimoji="1" lang="en-US" altLang="ja-JP" dirty="0" smtClean="0"/>
              <a:t>19-16/0115r2: </a:t>
            </a:r>
            <a:r>
              <a:rPr kumimoji="1" lang="en-US" altLang="ja-JP" dirty="0"/>
              <a:t>TG1a D0.3 draft review comments and resolutions (C. Sun</a:t>
            </a:r>
            <a:r>
              <a:rPr kumimoji="1" lang="en-US" altLang="ja-JP" dirty="0" smtClean="0"/>
              <a:t>)</a:t>
            </a:r>
          </a:p>
          <a:p>
            <a:endParaRPr kumimoji="1" lang="en-US" altLang="ja-JP" dirty="0"/>
          </a:p>
          <a:p>
            <a:r>
              <a:rPr kumimoji="1" lang="en-US" altLang="ja-JP" dirty="0"/>
              <a:t>Total 173 comments are received</a:t>
            </a:r>
          </a:p>
          <a:p>
            <a:pPr lvl="1"/>
            <a:r>
              <a:rPr kumimoji="1" lang="en-US" altLang="ja-JP" dirty="0"/>
              <a:t>Technical: 32</a:t>
            </a:r>
          </a:p>
          <a:p>
            <a:pPr lvl="1"/>
            <a:r>
              <a:rPr kumimoji="1" lang="en-US" altLang="ja-JP" dirty="0"/>
              <a:t>General: 20</a:t>
            </a:r>
          </a:p>
          <a:p>
            <a:pPr lvl="1"/>
            <a:r>
              <a:rPr kumimoji="1" lang="en-US" altLang="ja-JP" dirty="0"/>
              <a:t>Editorial: </a:t>
            </a:r>
            <a:r>
              <a:rPr kumimoji="1" lang="en-US" altLang="ja-JP" dirty="0" smtClean="0"/>
              <a:t>121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a:t>Comments resolution from TG </a:t>
            </a:r>
            <a:r>
              <a:rPr kumimoji="1" lang="en-US" altLang="ja-JP" dirty="0" smtClean="0"/>
              <a:t>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Comments </a:t>
            </a:r>
            <a:r>
              <a:rPr kumimoji="1" lang="en-US" altLang="ja-JP" dirty="0"/>
              <a:t>resolution from TG </a:t>
            </a:r>
            <a:r>
              <a:rPr kumimoji="1" lang="en-US" altLang="ja-JP" dirty="0" smtClean="0"/>
              <a:t>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Comments </a:t>
            </a:r>
            <a:r>
              <a:rPr kumimoji="1" lang="en-US" altLang="ja-JP" dirty="0"/>
              <a:t>resolution from TG </a:t>
            </a:r>
            <a:r>
              <a:rPr kumimoji="1" lang="en-US" altLang="ja-JP" dirty="0" smtClean="0"/>
              <a:t>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xxx.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endParaRPr kumimoji="1" lang="en-US" altLang="ja-JP" dirty="0" smtClean="0"/>
          </a:p>
          <a:p>
            <a:pPr lvl="1"/>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7929</TotalTime>
  <Words>843</Words>
  <Application>Microsoft Office PowerPoint</Application>
  <PresentationFormat>ユーザー設定</PresentationFormat>
  <Paragraphs>246</Paragraphs>
  <Slides>36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38"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PM1</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407</cp:revision>
  <cp:lastPrinted>2014-11-08T20:15:38Z</cp:lastPrinted>
  <dcterms:created xsi:type="dcterms:W3CDTF">2014-10-30T17:06:39Z</dcterms:created>
  <dcterms:modified xsi:type="dcterms:W3CDTF">2016-09-06T03:56:45Z</dcterms:modified>
</cp:coreProperties>
</file>