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2" r:id="rId4"/>
    <p:sldId id="267" r:id="rId5"/>
    <p:sldId id="275" r:id="rId6"/>
    <p:sldId id="276"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9/5/2016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September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September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802.19-16/0139r0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smtClean="0"/>
              <a:t>September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September 2016 </a:t>
            </a:r>
            <a:r>
              <a:rPr lang="en-GB" sz="3600" dirty="0" smtClean="0"/>
              <a:t>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2016-09-05</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77"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32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with 3GPP on LAA</a:t>
            </a:r>
            <a:endParaRPr lang="en-US" dirty="0"/>
          </a:p>
        </p:txBody>
      </p:sp>
      <p:sp>
        <p:nvSpPr>
          <p:cNvPr id="3" name="Content Placeholder 2"/>
          <p:cNvSpPr>
            <a:spLocks noGrp="1"/>
          </p:cNvSpPr>
          <p:nvPr>
            <p:ph idx="1"/>
          </p:nvPr>
        </p:nvSpPr>
        <p:spPr>
          <a:xfrm>
            <a:off x="533400" y="1676400"/>
            <a:ext cx="8686800" cy="5029200"/>
          </a:xfrm>
        </p:spPr>
        <p:txBody>
          <a:bodyPr/>
          <a:lstStyle/>
          <a:p>
            <a:r>
              <a:rPr lang="en-US" sz="2400" dirty="0" smtClean="0"/>
              <a:t>3GPP </a:t>
            </a:r>
            <a:r>
              <a:rPr lang="en-US" sz="2400" dirty="0" smtClean="0"/>
              <a:t>sent two liaisons to IEEE in June in response to the March IEEE </a:t>
            </a:r>
            <a:r>
              <a:rPr lang="en-US" sz="2400" dirty="0" smtClean="0"/>
              <a:t>Liaison</a:t>
            </a:r>
          </a:p>
          <a:p>
            <a:r>
              <a:rPr lang="en-US" sz="2400" dirty="0" smtClean="0"/>
              <a:t>At the July Plenary IEEE 802 EC approved a liaison to 3GPP regarding LAA, which was sent to 3GPP on August 1</a:t>
            </a:r>
            <a:endParaRPr lang="en-US" sz="2400" dirty="0" smtClean="0"/>
          </a:p>
          <a:p>
            <a:r>
              <a:rPr lang="en-US" sz="2400" dirty="0" smtClean="0"/>
              <a:t>Liaisons available</a:t>
            </a:r>
          </a:p>
          <a:p>
            <a:pPr lvl="1"/>
            <a:r>
              <a:rPr lang="en-US" sz="2400" dirty="0"/>
              <a:t>http://</a:t>
            </a:r>
            <a:r>
              <a:rPr lang="en-US" sz="2400" dirty="0" smtClean="0"/>
              <a:t>www.ieee802.org/Communications.shtml </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At the July session the </a:t>
            </a:r>
            <a:r>
              <a:rPr lang="en-US" sz="2400" dirty="0" smtClean="0"/>
              <a:t>Task Group </a:t>
            </a:r>
            <a:r>
              <a:rPr lang="en-US" sz="2400" dirty="0" smtClean="0"/>
              <a:t>addressed </a:t>
            </a:r>
            <a:r>
              <a:rPr lang="en-US" sz="2400" dirty="0" smtClean="0"/>
              <a:t>comments received in the Task Group </a:t>
            </a:r>
            <a:r>
              <a:rPr lang="en-US" sz="2400" dirty="0" smtClean="0"/>
              <a:t>review</a:t>
            </a:r>
          </a:p>
          <a:p>
            <a:r>
              <a:rPr lang="en-US" sz="2400" dirty="0" smtClean="0"/>
              <a:t>This week the Task Group plans to complete addressing comments from the task group review</a:t>
            </a:r>
            <a:endParaRPr lang="en-US" sz="2400" dirty="0" smtClean="0"/>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200" dirty="0" smtClean="0"/>
              <a:t>Wireless Automotive Coexistence – Study Group</a:t>
            </a:r>
            <a:endParaRPr lang="en-US" sz="3200" dirty="0"/>
          </a:p>
        </p:txBody>
      </p:sp>
      <p:sp>
        <p:nvSpPr>
          <p:cNvPr id="3" name="Content Placeholder 2"/>
          <p:cNvSpPr>
            <a:spLocks noGrp="1"/>
          </p:cNvSpPr>
          <p:nvPr>
            <p:ph idx="1"/>
          </p:nvPr>
        </p:nvSpPr>
        <p:spPr>
          <a:xfrm>
            <a:off x="731520" y="1752600"/>
            <a:ext cx="8288868" cy="4748110"/>
          </a:xfrm>
        </p:spPr>
        <p:txBody>
          <a:bodyPr/>
          <a:lstStyle/>
          <a:p>
            <a:r>
              <a:rPr lang="en-US" sz="2400" dirty="0" smtClean="0"/>
              <a:t>Study Group Formation</a:t>
            </a:r>
          </a:p>
          <a:p>
            <a:pPr lvl="1"/>
            <a:r>
              <a:rPr lang="en-US" sz="2200" dirty="0" smtClean="0"/>
              <a:t>In March the IEEE 802 executive committee approved formation of a study group on “Wireless Automotive Coexistence”</a:t>
            </a:r>
          </a:p>
          <a:p>
            <a:r>
              <a:rPr lang="en-US" sz="2400" dirty="0" smtClean="0"/>
              <a:t>The Study Group has been working on PAR and CSD documents. </a:t>
            </a:r>
            <a:r>
              <a:rPr lang="en-US" sz="2400" dirty="0" smtClean="0"/>
              <a:t>Most recent versions of the documents</a:t>
            </a:r>
            <a:endParaRPr lang="en-US" sz="2400" dirty="0" smtClean="0"/>
          </a:p>
          <a:p>
            <a:pPr lvl="1"/>
            <a:r>
              <a:rPr lang="en-US" sz="2200" dirty="0" smtClean="0"/>
              <a:t>PAR IEEE 802.19-16/99r4</a:t>
            </a:r>
          </a:p>
          <a:p>
            <a:pPr lvl="1"/>
            <a:r>
              <a:rPr lang="en-US" sz="2200" dirty="0" smtClean="0"/>
              <a:t>CSD:  IEEE 802.19-16/130r0</a:t>
            </a:r>
            <a:endParaRPr lang="en-US" sz="2200" dirty="0" smtClean="0"/>
          </a:p>
          <a:p>
            <a:r>
              <a:rPr lang="en-US" sz="2400" dirty="0" smtClean="0"/>
              <a:t>The </a:t>
            </a:r>
            <a:r>
              <a:rPr lang="en-US" sz="2400" dirty="0" smtClean="0"/>
              <a:t>plan is to have </a:t>
            </a:r>
            <a:r>
              <a:rPr lang="en-US" sz="2400" dirty="0" smtClean="0"/>
              <a:t>the SG and the </a:t>
            </a:r>
            <a:r>
              <a:rPr lang="en-US" sz="2400" dirty="0" smtClean="0"/>
              <a:t>WG approve the PAR &amp; </a:t>
            </a:r>
            <a:r>
              <a:rPr lang="en-US" sz="2400" dirty="0" smtClean="0"/>
              <a:t>CSD this week and submit to </a:t>
            </a:r>
            <a:r>
              <a:rPr lang="en-US" sz="2400" dirty="0" smtClean="0"/>
              <a:t>the EC for consideration </a:t>
            </a:r>
            <a:r>
              <a:rPr lang="en-US" sz="2400" dirty="0" smtClean="0"/>
              <a:t>at the November plenary session</a:t>
            </a:r>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655322"/>
            <a:ext cx="8288868" cy="792478"/>
          </a:xfrm>
        </p:spPr>
        <p:txBody>
          <a:bodyPr/>
          <a:lstStyle/>
          <a:p>
            <a:r>
              <a:rPr lang="en-US" dirty="0" smtClean="0"/>
              <a:t>Voting Rules on 3GPP Liaisons</a:t>
            </a:r>
            <a:endParaRPr lang="en-US" dirty="0"/>
          </a:p>
        </p:txBody>
      </p:sp>
      <p:sp>
        <p:nvSpPr>
          <p:cNvPr id="3" name="Content Placeholder 2"/>
          <p:cNvSpPr>
            <a:spLocks noGrp="1"/>
          </p:cNvSpPr>
          <p:nvPr>
            <p:ph idx="1"/>
          </p:nvPr>
        </p:nvSpPr>
        <p:spPr>
          <a:xfrm>
            <a:off x="731520" y="1600200"/>
            <a:ext cx="8564880" cy="4876800"/>
          </a:xfrm>
        </p:spPr>
        <p:txBody>
          <a:bodyPr/>
          <a:lstStyle/>
          <a:p>
            <a:r>
              <a:rPr lang="en-US" sz="2400" dirty="0" smtClean="0"/>
              <a:t>For approval of liaisons to 3GPP regarding LAA, the WG has been operating </a:t>
            </a:r>
            <a:r>
              <a:rPr lang="en-US" sz="2400" dirty="0"/>
              <a:t>under document </a:t>
            </a:r>
            <a:r>
              <a:rPr lang="en-US" sz="2400" dirty="0" smtClean="0"/>
              <a:t>802.19-14/89r1, which was approved by the EC</a:t>
            </a:r>
          </a:p>
          <a:p>
            <a:pPr lvl="1"/>
            <a:r>
              <a:rPr lang="en-US" sz="2200" dirty="0" smtClean="0"/>
              <a:t>This requires a vote of everyone in the room and also all WG voting members</a:t>
            </a:r>
          </a:p>
          <a:p>
            <a:r>
              <a:rPr lang="en-US" sz="2400" dirty="0" smtClean="0"/>
              <a:t>At the July plenary there was a discussion on changing that process to only include the vote of everyone in the room.  A straw poll was held with 27 people supporting the change and one person not supporting the change</a:t>
            </a:r>
          </a:p>
          <a:p>
            <a:r>
              <a:rPr lang="en-US" sz="2400" dirty="0" smtClean="0"/>
              <a:t>WG chair took a motion to the EC to adopt the change</a:t>
            </a:r>
          </a:p>
          <a:p>
            <a:pPr lvl="1"/>
            <a:r>
              <a:rPr lang="en-US" sz="2200" dirty="0" smtClean="0"/>
              <a:t>Motion in EC failed (2/11/1), since EC requires vote of the WG</a:t>
            </a:r>
          </a:p>
          <a:p>
            <a:r>
              <a:rPr lang="en-US" sz="2400" dirty="0" smtClean="0"/>
              <a:t>WG will continue to operate under document </a:t>
            </a:r>
            <a:r>
              <a:rPr lang="en-US" sz="2400" dirty="0"/>
              <a:t>802.19-14/89r1</a:t>
            </a:r>
            <a:endParaRPr lang="en-US" sz="2400" dirty="0" smtClean="0"/>
          </a:p>
          <a:p>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Steve Shellhammer, Qualcomm</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spTree>
    <p:extLst>
      <p:ext uri="{BB962C8B-B14F-4D97-AF65-F5344CB8AC3E}">
        <p14:creationId xmlns:p14="http://schemas.microsoft.com/office/powerpoint/2010/main" val="10450586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smtClean="0"/>
              <a:t>September 2016</a:t>
            </a:r>
            <a:endParaRPr lang="en-GB" dirty="0"/>
          </a:p>
        </p:txBody>
      </p:sp>
      <p:pic>
        <p:nvPicPr>
          <p:cNvPr id="3" name="Picture 2"/>
          <p:cNvPicPr>
            <a:picLocks noChangeAspect="1"/>
          </p:cNvPicPr>
          <p:nvPr/>
        </p:nvPicPr>
        <p:blipFill>
          <a:blip r:embed="rId2"/>
          <a:stretch>
            <a:fillRect/>
          </a:stretch>
        </p:blipFill>
        <p:spPr>
          <a:xfrm>
            <a:off x="853655" y="1371600"/>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493</TotalTime>
  <Words>438</Words>
  <Application>Microsoft Office PowerPoint</Application>
  <PresentationFormat>Custom</PresentationFormat>
  <Paragraphs>54</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September 2016 Opening Report</vt:lpstr>
      <vt:lpstr>Voter Summary</vt:lpstr>
      <vt:lpstr>Liaisons with 3GPP on LAA</vt:lpstr>
      <vt:lpstr>Task Group 1a (TG1a)</vt:lpstr>
      <vt:lpstr>Wireless Automotive Coexistence – Study Group</vt:lpstr>
      <vt:lpstr>Voting Rules on 3GPP Liaisons</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99</cp:revision>
  <cp:lastPrinted>2015-01-08T23:35:49Z</cp:lastPrinted>
  <dcterms:created xsi:type="dcterms:W3CDTF">2014-10-30T17:06:39Z</dcterms:created>
  <dcterms:modified xsi:type="dcterms:W3CDTF">2016-09-05T17:51:42Z</dcterms:modified>
</cp:coreProperties>
</file>