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9"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9"/>
            <p14:sldId id="347"/>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August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August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802.19-16/0136r0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August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August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2016-08-29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53"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Contributions for comment resolution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DCN </a:t>
            </a:r>
            <a:r>
              <a:rPr kumimoji="1" lang="en-US" altLang="ja-JP" dirty="0" smtClean="0"/>
              <a:t>19-16/0135r0</a:t>
            </a:r>
            <a:r>
              <a:rPr kumimoji="1" lang="en-US" altLang="ja-JP" dirty="0"/>
              <a:t>: </a:t>
            </a:r>
            <a:r>
              <a:rPr kumimoji="1" lang="en-US" altLang="ja-JP" dirty="0" smtClean="0"/>
              <a:t> </a:t>
            </a:r>
            <a:r>
              <a:rPr kumimoji="1" lang="en-US" altLang="ja-JP" dirty="0"/>
              <a:t>Comment resolutions (C. Sun</a:t>
            </a:r>
            <a:r>
              <a:rPr kumimoji="1" lang="en-US" altLang="ja-JP" dirty="0" smtClean="0"/>
              <a:t>)</a:t>
            </a:r>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401005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Warsaw, PL from September 12 to 16.</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Wednesday, August, 2016: </a:t>
            </a:r>
            <a:r>
              <a:rPr kumimoji="1" lang="en-US" altLang="ja-JP" dirty="0">
                <a:solidFill>
                  <a:schemeClr val="bg1">
                    <a:lumMod val="75000"/>
                  </a:schemeClr>
                </a:solidFill>
              </a:rPr>
              <a:t>2</a:t>
            </a:r>
            <a:r>
              <a:rPr kumimoji="1" lang="en-US" altLang="ja-JP" dirty="0" smtClean="0">
                <a:solidFill>
                  <a:schemeClr val="bg1">
                    <a:lumMod val="75000"/>
                  </a:schemeClr>
                </a:solidFill>
              </a:rPr>
              <a:t>am EDT </a:t>
            </a:r>
            <a:r>
              <a:rPr kumimoji="1" lang="en-US" altLang="ja-JP" dirty="0">
                <a:solidFill>
                  <a:schemeClr val="bg1">
                    <a:lumMod val="75000"/>
                  </a:schemeClr>
                </a:solidFill>
              </a:rPr>
              <a:t>(6am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2am EDT, 	August 31,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August 31</a:t>
            </a:r>
            <a:r>
              <a:rPr kumimoji="1" lang="en-US" altLang="ja-JP" baseline="30000" dirty="0" smtClean="0"/>
              <a:t>st</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for submissions, discussions and approval of agenda</a:t>
            </a:r>
          </a:p>
          <a:p>
            <a:r>
              <a:rPr kumimoji="1" lang="en-US" altLang="ja-JP" dirty="0" smtClean="0"/>
              <a:t>IEEE IPR statement</a:t>
            </a:r>
          </a:p>
          <a:p>
            <a:r>
              <a:rPr kumimoji="1" lang="en-US" altLang="ja-JP" dirty="0" smtClean="0"/>
              <a:t>Contributions for comment resolution</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DCN 19-16/0135r0: Comment </a:t>
            </a:r>
            <a:r>
              <a:rPr kumimoji="1" lang="en-US" altLang="ja-JP" dirty="0"/>
              <a:t>resolutions (</a:t>
            </a:r>
            <a:r>
              <a:rPr kumimoji="1" lang="en-US" altLang="ja-JP" dirty="0" smtClean="0"/>
              <a:t>C</a:t>
            </a:r>
            <a:r>
              <a:rPr kumimoji="1" lang="en-US" altLang="ja-JP" dirty="0"/>
              <a:t>. Sun</a:t>
            </a:r>
            <a:r>
              <a:rPr kumimoji="1" lang="en-US" altLang="ja-JP" dirty="0" smtClean="0"/>
              <a:t>)</a:t>
            </a:r>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r>
              <a:rPr kumimoji="1" lang="en-US" altLang="ja-JP" dirty="0"/>
              <a:t>Approve the agenda of the TG1a </a:t>
            </a:r>
            <a:r>
              <a:rPr kumimoji="1" lang="en-US" altLang="ja-JP" dirty="0" smtClean="0"/>
              <a:t>August 2016 </a:t>
            </a:r>
            <a:r>
              <a:rPr kumimoji="1" lang="en-US" altLang="ja-JP" dirty="0"/>
              <a:t>teleconference, document </a:t>
            </a:r>
            <a:r>
              <a:rPr kumimoji="1" lang="en-US" altLang="ja-JP" dirty="0" smtClean="0"/>
              <a:t>19-16/0136r0</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August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6900</TotalTime>
  <Words>369</Words>
  <Application>Microsoft Office PowerPoint</Application>
  <PresentationFormat>ユーザー設定</PresentationFormat>
  <Paragraphs>96</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TG1a August 2016 teleconference Agenda</vt:lpstr>
      <vt:lpstr>Teleconference information</vt:lpstr>
      <vt:lpstr>Attendance</vt:lpstr>
      <vt:lpstr>Agenda for August 31st</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Contributions for comment resolution</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290</cp:revision>
  <cp:lastPrinted>2014-11-08T20:15:38Z</cp:lastPrinted>
  <dcterms:created xsi:type="dcterms:W3CDTF">2014-10-30T17:06:39Z</dcterms:created>
  <dcterms:modified xsi:type="dcterms:W3CDTF">2016-08-29T15:07:28Z</dcterms:modified>
</cp:coreProperties>
</file>