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67" r:id="rId3"/>
    <p:sldId id="272" r:id="rId4"/>
    <p:sldId id="269" r:id="rId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107" d="100"/>
          <a:sy n="107" d="100"/>
        </p:scale>
        <p:origin x="2244" y="120"/>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7/21/2016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802.19-16/0121r0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a:t>
            </a:r>
            <a:r>
              <a:rPr lang="en-GB" dirty="0" smtClean="0"/>
              <a:t>,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Auto SG July </a:t>
            </a:r>
            <a:r>
              <a:rPr lang="en-GB" sz="3600" dirty="0" smtClean="0"/>
              <a:t>2016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40719727"/>
              </p:ext>
            </p:extLst>
          </p:nvPr>
        </p:nvGraphicFramePr>
        <p:xfrm>
          <a:off x="546100" y="2441575"/>
          <a:ext cx="8655050" cy="2676525"/>
        </p:xfrm>
        <a:graphic>
          <a:graphicData uri="http://schemas.openxmlformats.org/presentationml/2006/ole">
            <mc:AlternateContent xmlns:mc="http://schemas.openxmlformats.org/markup-compatibility/2006">
              <mc:Choice xmlns:v="urn:schemas-microsoft-com:vml" Requires="v">
                <p:oleObj spid="_x0000_s3183" name="Document" r:id="rId4" imgW="8235733" imgH="2558178" progId="Word.Document.8">
                  <p:embed/>
                </p:oleObj>
              </mc:Choice>
              <mc:Fallback>
                <p:oleObj name="Document" r:id="rId4" imgW="8235733" imgH="2558178" progId="Word.Document.8">
                  <p:embed/>
                  <p:pic>
                    <p:nvPicPr>
                      <p:cNvPr id="0" name="Picture 3"/>
                      <p:cNvPicPr>
                        <a:picLocks noChangeAspect="1" noChangeArrowheads="1"/>
                      </p:cNvPicPr>
                      <p:nvPr/>
                    </p:nvPicPr>
                    <p:blipFill>
                      <a:blip r:embed="rId5"/>
                      <a:srcRect/>
                      <a:stretch>
                        <a:fillRect/>
                      </a:stretch>
                    </p:blipFill>
                    <p:spPr bwMode="auto">
                      <a:xfrm>
                        <a:off x="546100" y="2441575"/>
                        <a:ext cx="8655050" cy="2676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Technical presentations</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Overview on </a:t>
            </a:r>
            <a:r>
              <a:rPr lang="en-US" sz="2400" dirty="0"/>
              <a:t>interference minimization and coexistence </a:t>
            </a:r>
            <a:r>
              <a:rPr lang="en-US" sz="2400" dirty="0" smtClean="0"/>
              <a:t>mechanisms in 802.11 ax by Osama </a:t>
            </a:r>
            <a:r>
              <a:rPr lang="en-US" sz="2400" dirty="0" err="1" smtClean="0"/>
              <a:t>Aboulmagd</a:t>
            </a:r>
            <a:r>
              <a:rPr lang="en-US" sz="2400" dirty="0" smtClean="0"/>
              <a:t> (Huawei)</a:t>
            </a:r>
            <a:endParaRPr lang="en-US" sz="2400" dirty="0"/>
          </a:p>
          <a:p>
            <a:pPr lvl="1"/>
            <a:r>
              <a:rPr lang="en-US" sz="1973" dirty="0" smtClean="0"/>
              <a:t>Will be on Tuesday PM2</a:t>
            </a:r>
            <a:endParaRPr lang="en-US" sz="1973" dirty="0"/>
          </a:p>
          <a:p>
            <a:pPr lvl="1"/>
            <a:endParaRPr lang="en-US" sz="1973" dirty="0" smtClean="0"/>
          </a:p>
          <a:p>
            <a:r>
              <a:rPr lang="en-US" sz="2400" dirty="0" smtClean="0"/>
              <a:t>Wi-Fi Measurements in the automotive domain by Alaa Mourad (BMW)</a:t>
            </a:r>
          </a:p>
          <a:p>
            <a:pPr lvl="1"/>
            <a:r>
              <a:rPr lang="en-US" sz="1973" dirty="0" smtClean="0"/>
              <a:t>Will be on Tuesday PM2</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Alaa Mourad</a:t>
            </a:r>
            <a:r>
              <a:rPr lang="en-GB" dirty="0" smtClean="0"/>
              <a:t>, BMW</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and CSD</a:t>
            </a:r>
            <a:endParaRPr lang="en-US" dirty="0"/>
          </a:p>
        </p:txBody>
      </p:sp>
      <p:sp>
        <p:nvSpPr>
          <p:cNvPr id="3" name="Content Placeholder 2"/>
          <p:cNvSpPr>
            <a:spLocks noGrp="1"/>
          </p:cNvSpPr>
          <p:nvPr>
            <p:ph idx="1"/>
          </p:nvPr>
        </p:nvSpPr>
        <p:spPr>
          <a:xfrm>
            <a:off x="533400" y="1676400"/>
            <a:ext cx="8686800" cy="5029200"/>
          </a:xfrm>
        </p:spPr>
        <p:txBody>
          <a:bodyPr/>
          <a:lstStyle/>
          <a:p>
            <a:r>
              <a:rPr lang="en-US" sz="2400" dirty="0" smtClean="0"/>
              <a:t>The SG started working on the PAR last meeting</a:t>
            </a:r>
            <a:endParaRPr lang="en-US" sz="2400" dirty="0"/>
          </a:p>
          <a:p>
            <a:r>
              <a:rPr lang="en-US" sz="2400" dirty="0" smtClean="0"/>
              <a:t>The last version </a:t>
            </a:r>
            <a:r>
              <a:rPr lang="en-US" sz="2400" dirty="0" smtClean="0"/>
              <a:t>is on the mentor</a:t>
            </a:r>
          </a:p>
          <a:p>
            <a:pPr lvl="1"/>
            <a:r>
              <a:rPr kumimoji="1" lang="en-US" altLang="ja-JP" sz="1973" dirty="0" smtClean="0"/>
              <a:t>19-16-0099r2: </a:t>
            </a:r>
            <a:r>
              <a:rPr kumimoji="1" lang="en-US" altLang="ja-JP" sz="1973" dirty="0"/>
              <a:t>“PAR draft 0.1 for the Wireless Coexistence SG”, Igal Kotzer (General Motors)</a:t>
            </a:r>
          </a:p>
          <a:p>
            <a:r>
              <a:rPr lang="en-US" sz="2400" dirty="0" smtClean="0"/>
              <a:t>The SG will update the PAR this week</a:t>
            </a:r>
          </a:p>
          <a:p>
            <a:r>
              <a:rPr lang="en-US" sz="2400" dirty="0" smtClean="0"/>
              <a:t>Start working on the CSD</a:t>
            </a:r>
          </a:p>
          <a:p>
            <a:pPr lvl="1"/>
            <a:r>
              <a:rPr lang="en-US" sz="1973" dirty="0" smtClean="0"/>
              <a:t>Will be on Thursday AM2</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Alaa Mourad</a:t>
            </a:r>
            <a:r>
              <a:rPr lang="en-GB" dirty="0" smtClean="0"/>
              <a:t>, BMW</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Alaa Mourad</a:t>
            </a:r>
            <a:r>
              <a:rPr lang="en-GB" dirty="0" smtClean="0"/>
              <a:t>, BMW</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pic>
        <p:nvPicPr>
          <p:cNvPr id="7" name="Picture 6"/>
          <p:cNvPicPr>
            <a:picLocks noChangeAspect="1"/>
          </p:cNvPicPr>
          <p:nvPr/>
        </p:nvPicPr>
        <p:blipFill>
          <a:blip r:embed="rId2"/>
          <a:stretch>
            <a:fillRect/>
          </a:stretch>
        </p:blipFill>
        <p:spPr>
          <a:xfrm>
            <a:off x="762000" y="1366895"/>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218</Words>
  <Application>Microsoft Office PowerPoint</Application>
  <PresentationFormat>Custom</PresentationFormat>
  <Paragraphs>34</Paragraphs>
  <Slides>4</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2" baseType="lpstr">
      <vt:lpstr>Arial Unicode MS</vt:lpstr>
      <vt:lpstr>MS Gothic</vt:lpstr>
      <vt:lpstr>Arial</vt:lpstr>
      <vt:lpstr>Calibri</vt:lpstr>
      <vt:lpstr>Courier New</vt:lpstr>
      <vt:lpstr>Times New Roman</vt:lpstr>
      <vt:lpstr>Office Theme</vt:lpstr>
      <vt:lpstr>Microsoft Word 97 - 2003 Document</vt:lpstr>
      <vt:lpstr>Auto SG July 2016 Opening Report</vt:lpstr>
      <vt:lpstr>Technical presentations</vt:lpstr>
      <vt:lpstr>PAR and CSD</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101</cp:revision>
  <cp:lastPrinted>2015-01-08T23:35:49Z</cp:lastPrinted>
  <dcterms:created xsi:type="dcterms:W3CDTF">2014-10-30T17:06:39Z</dcterms:created>
  <dcterms:modified xsi:type="dcterms:W3CDTF">2016-07-21T16:53:49Z</dcterms:modified>
</cp:coreProperties>
</file>