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324" r:id="rId3"/>
    <p:sldId id="316" r:id="rId4"/>
    <p:sldId id="345" r:id="rId5"/>
    <p:sldId id="364" r:id="rId6"/>
    <p:sldId id="322" r:id="rId7"/>
    <p:sldId id="358" r:id="rId8"/>
    <p:sldId id="346" r:id="rId9"/>
    <p:sldId id="326" r:id="rId10"/>
    <p:sldId id="344" r:id="rId11"/>
    <p:sldId id="341" r:id="rId12"/>
    <p:sldId id="342" r:id="rId13"/>
    <p:sldId id="343" r:id="rId14"/>
    <p:sldId id="352" r:id="rId15"/>
    <p:sldId id="331" r:id="rId16"/>
    <p:sldId id="321" r:id="rId17"/>
    <p:sldId id="332" r:id="rId18"/>
    <p:sldId id="348" r:id="rId19"/>
    <p:sldId id="354" r:id="rId20"/>
    <p:sldId id="339" r:id="rId21"/>
    <p:sldId id="340" r:id="rId22"/>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2"/>
            <p14:sldId id="358"/>
            <p14:sldId id="346"/>
            <p14:sldId id="326"/>
            <p14:sldId id="344"/>
            <p14:sldId id="341"/>
            <p14:sldId id="342"/>
            <p14:sldId id="343"/>
            <p14:sldId id="352"/>
            <p14:sldId id="331"/>
            <p14:sldId id="321"/>
            <p14:sldId id="332"/>
            <p14:sldId id="348"/>
            <p14:sldId id="354"/>
            <p14:sldId id="339"/>
            <p14:sldId id="340"/>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796" autoAdjust="0"/>
    <p:restoredTop sz="94660"/>
  </p:normalViewPr>
  <p:slideViewPr>
    <p:cSldViewPr>
      <p:cViewPr varScale="1">
        <p:scale>
          <a:sx n="114" d="100"/>
          <a:sy n="114" d="100"/>
        </p:scale>
        <p:origin x="858" y="10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7/21/2016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Alaa Mourad, BMW</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July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July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Alaa Mourad, BMW</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802.19-16/0120r0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July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dirty="0" smtClean="0"/>
              <a:t>Alaa Mourad, BMW</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Auto SG</a:t>
            </a:r>
            <a:r>
              <a:rPr lang="en-US" dirty="0" smtClean="0"/>
              <a:t> July 2016 San Diego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2016-07-21</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24974279"/>
              </p:ext>
            </p:extLst>
          </p:nvPr>
        </p:nvGraphicFramePr>
        <p:xfrm>
          <a:off x="544513" y="2435225"/>
          <a:ext cx="8370887" cy="2576513"/>
        </p:xfrm>
        <a:graphic>
          <a:graphicData uri="http://schemas.openxmlformats.org/presentationml/2006/ole">
            <mc:AlternateContent xmlns:mc="http://schemas.openxmlformats.org/markup-compatibility/2006">
              <mc:Choice xmlns:v="urn:schemas-microsoft-com:vml" Requires="v">
                <p:oleObj spid="_x0000_s3496" name="Document" r:id="rId5" imgW="8235733" imgH="2539093" progId="Word.Document.8">
                  <p:embed/>
                </p:oleObj>
              </mc:Choice>
              <mc:Fallback>
                <p:oleObj name="Document" r:id="rId5" imgW="8235733" imgH="2539093" progId="Word.Document.8">
                  <p:embed/>
                  <p:pic>
                    <p:nvPicPr>
                      <p:cNvPr id="0" name="Picture 3"/>
                      <p:cNvPicPr>
                        <a:picLocks noChangeAspect="1" noChangeArrowheads="1"/>
                      </p:cNvPicPr>
                      <p:nvPr/>
                    </p:nvPicPr>
                    <p:blipFill>
                      <a:blip r:embed="rId6"/>
                      <a:srcRect/>
                      <a:stretch>
                        <a:fillRect/>
                      </a:stretch>
                    </p:blipFill>
                    <p:spPr bwMode="auto">
                      <a:xfrm>
                        <a:off x="544513" y="2435225"/>
                        <a:ext cx="8370887" cy="25765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Auto SG </a:t>
            </a:r>
            <a:r>
              <a:rPr kumimoji="1" lang="en-US" altLang="ja-JP" dirty="0"/>
              <a:t>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July </a:t>
            </a:r>
            <a:r>
              <a:rPr kumimoji="1" lang="en-US" altLang="ja-JP" dirty="0"/>
              <a:t>2016 TG1a Opening </a:t>
            </a:r>
            <a:r>
              <a:rPr kumimoji="1" lang="en-US" altLang="ja-JP" dirty="0" smtClean="0"/>
              <a:t>Report (doc. 19-16/121r0)</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PM2</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PM2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SG </a:t>
            </a:r>
            <a:r>
              <a:rPr kumimoji="1" lang="en-US" altLang="ja-JP" dirty="0"/>
              <a:t>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SG Opening report</a:t>
            </a:r>
          </a:p>
          <a:p>
            <a:r>
              <a:rPr kumimoji="1" lang="en-US" altLang="ja-JP" dirty="0" smtClean="0"/>
              <a:t>Technical presentations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AM2</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6711950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AM2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SG meeting called to order</a:t>
            </a:r>
          </a:p>
          <a:p>
            <a:r>
              <a:rPr kumimoji="1" lang="en-US" altLang="ja-JP" dirty="0" smtClean="0"/>
              <a:t>Agenda review and update</a:t>
            </a:r>
          </a:p>
          <a:p>
            <a:r>
              <a:rPr kumimoji="1" lang="en-US" altLang="ja-JP" dirty="0" smtClean="0"/>
              <a:t>Update the PAR document</a:t>
            </a:r>
          </a:p>
          <a:p>
            <a:r>
              <a:rPr kumimoji="1" lang="en-US" altLang="ja-JP" dirty="0" smtClean="0"/>
              <a:t>Start working on the CSD document</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20107424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2" y="1524000"/>
            <a:ext cx="8077198" cy="5378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 (1hour)</a:t>
            </a:r>
          </a:p>
          <a:p>
            <a:pPr lvl="1"/>
            <a:r>
              <a:rPr kumimoji="1" lang="en-US" altLang="ja-JP" dirty="0" smtClean="0"/>
              <a:t>xxx, xxx, 2016: 10am EDT</a:t>
            </a:r>
          </a:p>
          <a:p>
            <a:r>
              <a:rPr kumimoji="1" lang="en-US" altLang="ja-JP" dirty="0" smtClean="0"/>
              <a:t>Meeting Logistics</a:t>
            </a:r>
          </a:p>
          <a:p>
            <a:pPr lvl="1"/>
            <a:r>
              <a:rPr kumimoji="1" lang="en-US" altLang="ja-JP" dirty="0" smtClean="0"/>
              <a:t>Skype for business</a:t>
            </a:r>
          </a:p>
          <a:p>
            <a:pPr lvl="1"/>
            <a:r>
              <a:rPr kumimoji="1" lang="en-US" altLang="ja-JP" dirty="0" smtClean="0"/>
              <a:t>The chair will send out a notification to IEEE 802.19 reflector in advanced</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SG Opening report</a:t>
            </a:r>
          </a:p>
          <a:p>
            <a:r>
              <a:rPr kumimoji="1" lang="en-US" altLang="ja-JP" dirty="0" smtClean="0"/>
              <a:t>Technical presentations</a:t>
            </a:r>
          </a:p>
          <a:p>
            <a:r>
              <a:rPr kumimoji="1" lang="en-US" altLang="ja-JP" dirty="0" smtClean="0"/>
              <a:t>Update the PAR</a:t>
            </a:r>
          </a:p>
          <a:p>
            <a:r>
              <a:rPr kumimoji="1" lang="en-US" altLang="ja-JP" dirty="0" smtClean="0"/>
              <a:t>Start working on CSD</a:t>
            </a:r>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2814780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July 2016 Auto SG </a:t>
            </a:r>
            <a:r>
              <a:rPr kumimoji="1" lang="en-US" altLang="ja-JP" dirty="0"/>
              <a:t>meeting, document </a:t>
            </a:r>
            <a:r>
              <a:rPr kumimoji="1" lang="en-US" altLang="ja-JP" dirty="0" smtClean="0"/>
              <a:t>19-16/120r0</a:t>
            </a:r>
          </a:p>
          <a:p>
            <a:pPr lvl="1"/>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dirty="0" smtClean="0"/>
              <a:t>Alaa Mourad, BMW</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455</Words>
  <Application>Microsoft Office PowerPoint</Application>
  <PresentationFormat>Custom</PresentationFormat>
  <Paragraphs>133</Paragraphs>
  <Slides>21</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9" baseType="lpstr">
      <vt:lpstr>Arial Unicode MS</vt:lpstr>
      <vt:lpstr>MS Gothic</vt:lpstr>
      <vt:lpstr>Arial</vt:lpstr>
      <vt:lpstr>Calibri</vt:lpstr>
      <vt:lpstr>Courier New</vt:lpstr>
      <vt:lpstr>Times New Roman</vt:lpstr>
      <vt:lpstr>Office Theme</vt:lpstr>
      <vt:lpstr>Document</vt:lpstr>
      <vt:lpstr>Auto SG July 2016 San Diego Meeting Agenda</vt:lpstr>
      <vt:lpstr>Agenda graphic</vt:lpstr>
      <vt:lpstr>Meeting protocol</vt:lpstr>
      <vt:lpstr>Attendance</vt:lpstr>
      <vt:lpstr>Agenda items for this week</vt:lpstr>
      <vt:lpstr>Call for secretary</vt:lpstr>
      <vt:lpstr>Approval of agenda</vt:lpstr>
      <vt:lpstr>Patent Policy</vt:lpstr>
      <vt:lpstr>PowerPoint Presentation</vt:lpstr>
      <vt:lpstr>PowerPoint Presentation</vt:lpstr>
      <vt:lpstr>PowerPoint Presentation</vt:lpstr>
      <vt:lpstr>PowerPoint Presentation</vt:lpstr>
      <vt:lpstr>PowerPoint Presentation</vt:lpstr>
      <vt:lpstr>Auto SG Opening report</vt:lpstr>
      <vt:lpstr>PowerPoint Presentation</vt:lpstr>
      <vt:lpstr>Agenda for Tuesday PM2</vt:lpstr>
      <vt:lpstr>PowerPoint Presentation</vt:lpstr>
      <vt:lpstr>Agenda for Thursday AM2</vt:lpstr>
      <vt:lpstr>Review objectives for next meeting</vt:lpstr>
      <vt:lpstr>Teleconference</vt:lpstr>
      <vt:lpstr>PowerPoint Presentation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Mourad Alaa, EI-61</cp:lastModifiedBy>
  <cp:revision>386</cp:revision>
  <cp:lastPrinted>2014-11-08T20:15:38Z</cp:lastPrinted>
  <dcterms:created xsi:type="dcterms:W3CDTF">2014-10-30T17:06:39Z</dcterms:created>
  <dcterms:modified xsi:type="dcterms:W3CDTF">2016-07-21T16:29:22Z</dcterms:modified>
</cp:coreProperties>
</file>