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31" r:id="rId24"/>
    <p:sldId id="350" r:id="rId25"/>
    <p:sldId id="371" r:id="rId26"/>
    <p:sldId id="334" r:id="rId27"/>
    <p:sldId id="369" r:id="rId28"/>
    <p:sldId id="336" r:id="rId29"/>
    <p:sldId id="351" r:id="rId30"/>
    <p:sldId id="372" r:id="rId31"/>
    <p:sldId id="370" r:id="rId32"/>
    <p:sldId id="357" r:id="rId33"/>
    <p:sldId id="354" r:id="rId34"/>
    <p:sldId id="339" r:id="rId35"/>
    <p:sldId id="340" r:id="rId36"/>
    <p:sldId id="355" r:id="rId3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31"/>
            <p14:sldId id="350"/>
            <p14:sldId id="371"/>
            <p14:sldId id="334"/>
            <p14:sldId id="369"/>
            <p14:sldId id="336"/>
            <p14:sldId id="351"/>
            <p14:sldId id="372"/>
            <p14:sldId id="370"/>
            <p14:sldId id="357"/>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802.19-16/0118r4</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July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July 2016 San Diego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15"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Discussions</a:t>
            </a:r>
          </a:p>
          <a:p>
            <a:pPr lvl="1"/>
            <a:r>
              <a:rPr kumimoji="1" lang="en-US" altLang="ja-JP" dirty="0" smtClean="0"/>
              <a:t>None</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July 2016 </a:t>
            </a:r>
            <a:r>
              <a:rPr kumimoji="1" lang="en-US" altLang="ja-JP" dirty="0"/>
              <a:t>TG1a meeting, document </a:t>
            </a:r>
            <a:r>
              <a:rPr kumimoji="1" lang="en-US" altLang="ja-JP" dirty="0" smtClean="0"/>
              <a:t>19-16/0118r1.</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May 2016 TG1a meeting</a:t>
            </a:r>
            <a:r>
              <a:rPr kumimoji="1" lang="en-US" altLang="ja-JP" dirty="0"/>
              <a:t>, document </a:t>
            </a:r>
            <a:r>
              <a:rPr kumimoji="1" lang="en-US" altLang="ja-JP" dirty="0" smtClean="0"/>
              <a:t>19-16/0104r0, teleconference call minutes on Jul. 20, 2016, document 19-16/0117r0</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July </a:t>
            </a:r>
            <a:r>
              <a:rPr kumimoji="1" lang="en-US" altLang="ja-JP" dirty="0"/>
              <a:t>2016 TG1a Opening </a:t>
            </a:r>
            <a:r>
              <a:rPr kumimoji="1" lang="en-US" altLang="ja-JP" dirty="0" smtClean="0"/>
              <a:t>Report (doc. 19-16/0119r0)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79178"/>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P802.19.1a-D0.3</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P802.19.1a-D0.3 as the candidate draft.</a:t>
            </a:r>
          </a:p>
          <a:p>
            <a:pPr lvl="1"/>
            <a:endParaRPr kumimoji="1" lang="en-US" altLang="ja-JP" dirty="0"/>
          </a:p>
          <a:p>
            <a:pPr lvl="1"/>
            <a:r>
              <a:rPr kumimoji="1" lang="en-US" altLang="ja-JP" dirty="0"/>
              <a:t>Approved by unanimous consent</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a:t>DCN </a:t>
            </a:r>
            <a:r>
              <a:rPr kumimoji="1" lang="en-US" altLang="ja-JP" dirty="0" smtClean="0"/>
              <a:t>19-16/0115r1: </a:t>
            </a:r>
            <a:r>
              <a:rPr kumimoji="1" lang="en-US" altLang="ja-JP" dirty="0"/>
              <a:t>TG1a D0.3 draft review comments and resolutions (C. Sun</a:t>
            </a:r>
            <a:r>
              <a:rPr kumimoji="1" lang="en-US" altLang="ja-JP" dirty="0" smtClean="0"/>
              <a:t>)</a:t>
            </a:r>
          </a:p>
          <a:p>
            <a:endParaRPr kumimoji="1" lang="en-US" altLang="ja-JP" dirty="0"/>
          </a:p>
          <a:p>
            <a:r>
              <a:rPr kumimoji="1" lang="en-US" altLang="ja-JP" dirty="0"/>
              <a:t>Total 173 comments are received</a:t>
            </a:r>
          </a:p>
          <a:p>
            <a:pPr lvl="1"/>
            <a:r>
              <a:rPr kumimoji="1" lang="en-US" altLang="ja-JP" dirty="0"/>
              <a:t>Technical: 32</a:t>
            </a:r>
          </a:p>
          <a:p>
            <a:pPr lvl="1"/>
            <a:r>
              <a:rPr kumimoji="1" lang="en-US" altLang="ja-JP" dirty="0"/>
              <a:t>General: 20</a:t>
            </a:r>
          </a:p>
          <a:p>
            <a:pPr lvl="1"/>
            <a:r>
              <a:rPr kumimoji="1" lang="en-US" altLang="ja-JP" dirty="0"/>
              <a:t>Editorial: </a:t>
            </a:r>
            <a:r>
              <a:rPr kumimoji="1" lang="en-US" altLang="ja-JP" dirty="0" smtClean="0"/>
              <a:t>121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endParaRPr kumimoji="1" lang="en-US" altLang="ja-JP" dirty="0"/>
          </a:p>
          <a:p>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July 2016 </a:t>
            </a:r>
            <a:r>
              <a:rPr kumimoji="1" lang="en-US" altLang="ja-JP" dirty="0"/>
              <a:t>TG1a meeting, document </a:t>
            </a:r>
            <a:r>
              <a:rPr kumimoji="1" lang="en-US" altLang="ja-JP" dirty="0" smtClean="0"/>
              <a:t>19-16/0118r3.</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8497801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Comments </a:t>
            </a:r>
            <a:r>
              <a:rPr kumimoji="1" lang="en-US" altLang="ja-JP" dirty="0"/>
              <a:t>resolution from TG </a:t>
            </a:r>
            <a:r>
              <a:rPr kumimoji="1" lang="en-US" altLang="ja-JP" dirty="0" smtClean="0"/>
              <a:t>review</a:t>
            </a:r>
          </a:p>
          <a:p>
            <a:pPr lvl="1"/>
            <a:r>
              <a:rPr kumimoji="1" lang="en-US" altLang="ja-JP" dirty="0"/>
              <a:t>19-16/0123r0: Comment resolution on CID91 (S. </a:t>
            </a:r>
            <a:r>
              <a:rPr kumimoji="1" lang="en-US" altLang="ja-JP" dirty="0" err="1"/>
              <a:t>Furuichi</a:t>
            </a:r>
            <a:r>
              <a:rPr kumimoji="1" lang="en-US" altLang="ja-JP" dirty="0"/>
              <a:t>)</a:t>
            </a:r>
          </a:p>
          <a:p>
            <a:pPr lvl="1"/>
            <a:r>
              <a:rPr kumimoji="1" lang="en-US" altLang="ja-JP" dirty="0"/>
              <a:t>19-16/0124r0: Comment resolution on CID158 (S. </a:t>
            </a:r>
            <a:r>
              <a:rPr kumimoji="1" lang="en-US" altLang="ja-JP" dirty="0" err="1"/>
              <a:t>Furuichi</a:t>
            </a:r>
            <a:r>
              <a:rPr kumimoji="1" lang="en-US" altLang="ja-JP" dirty="0" smtClean="0"/>
              <a:t>)</a:t>
            </a:r>
            <a:endParaRPr kumimoji="1" lang="en-US" altLang="ja-JP" dirty="0"/>
          </a:p>
          <a:p>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project 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July 2016 </a:t>
            </a:r>
            <a:r>
              <a:rPr kumimoji="1" lang="en-US" altLang="ja-JP" dirty="0"/>
              <a:t>TG1a meeting, document </a:t>
            </a:r>
            <a:r>
              <a:rPr kumimoji="1" lang="en-US" altLang="ja-JP" dirty="0" smtClean="0"/>
              <a:t>19-16/0118r4.</a:t>
            </a:r>
          </a:p>
          <a:p>
            <a:pPr lvl="1"/>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0095280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I</a:t>
            </a:r>
            <a:r>
              <a:rPr kumimoji="1" lang="en-US" altLang="ja-JP" dirty="0" smtClean="0"/>
              <a:t>nstruct the TG editor to resolve editorial </a:t>
            </a:r>
            <a:r>
              <a:rPr kumimoji="1" lang="en-US" altLang="ja-JP" dirty="0" smtClean="0"/>
              <a:t>comments, and implement the resolutions</a:t>
            </a:r>
            <a:r>
              <a:rPr kumimoji="1" lang="en-US" altLang="ja-JP" dirty="0" smtClean="0"/>
              <a:t> for</a:t>
            </a:r>
            <a:r>
              <a:rPr kumimoji="1" lang="en-US" altLang="ja-JP" dirty="0" smtClean="0"/>
              <a:t> </a:t>
            </a:r>
            <a:r>
              <a:rPr kumimoji="1" lang="en-US" altLang="ja-JP" dirty="0" smtClean="0"/>
              <a:t>general and technical comments according to </a:t>
            </a:r>
            <a:r>
              <a:rPr kumimoji="1" lang="en-US" altLang="ja-JP" dirty="0" smtClean="0"/>
              <a:t>column </a:t>
            </a:r>
            <a:r>
              <a:rPr kumimoji="1" lang="en-US" altLang="ja-JP" dirty="0" smtClean="0"/>
              <a:t>I of doc. 19-16/0115r2.</a:t>
            </a:r>
          </a:p>
          <a:p>
            <a:pPr lvl="1"/>
            <a:endParaRPr kumimoji="1" lang="en-US" altLang="ja-JP" dirty="0" smtClean="0"/>
          </a:p>
          <a:p>
            <a:pPr lvl="1"/>
            <a:r>
              <a:rPr kumimoji="1" lang="en-US" altLang="ja-JP" dirty="0" smtClean="0"/>
              <a:t>Move</a:t>
            </a:r>
            <a:r>
              <a:rPr kumimoji="1" lang="en-US" altLang="ja-JP" dirty="0" smtClean="0"/>
              <a:t>: S. </a:t>
            </a:r>
            <a:r>
              <a:rPr kumimoji="1" lang="en-US" altLang="ja-JP" dirty="0" err="1" smtClean="0"/>
              <a:t>Furuichi</a:t>
            </a:r>
            <a:endParaRPr kumimoji="1" lang="en-US" altLang="ja-JP" dirty="0" smtClean="0"/>
          </a:p>
          <a:p>
            <a:pPr lvl="1"/>
            <a:r>
              <a:rPr kumimoji="1" lang="en-US" altLang="ja-JP" dirty="0" smtClean="0"/>
              <a:t>Second</a:t>
            </a:r>
            <a:r>
              <a:rPr kumimoji="1" lang="en-US" altLang="ja-JP" dirty="0" smtClean="0"/>
              <a:t>: M. </a:t>
            </a:r>
            <a:r>
              <a:rPr kumimoji="1" lang="en-US" altLang="ja-JP" dirty="0" err="1" smtClean="0"/>
              <a:t>Takai</a:t>
            </a:r>
            <a:endParaRPr kumimoji="1" lang="en-US" altLang="ja-JP" dirty="0"/>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smtClean="0"/>
              <a:t>Continue to resolve for TG1 review comments</a:t>
            </a:r>
          </a:p>
          <a:p>
            <a:r>
              <a:rPr kumimoji="1" lang="en-US" altLang="ja-JP" dirty="0" smtClean="0"/>
              <a:t>Run the second TG1 review after next F2F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August 31,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P802.19.1a-D0.3</a:t>
            </a:r>
          </a:p>
          <a:p>
            <a:r>
              <a:rPr kumimoji="1" lang="en-US" altLang="ja-JP" dirty="0" smtClean="0"/>
              <a:t>Comments resolution from TG review</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P802.19.1a-D0.3</a:t>
            </a:r>
          </a:p>
          <a:p>
            <a:r>
              <a:rPr kumimoji="1" lang="en-US" altLang="ja-JP" dirty="0" smtClean="0"/>
              <a:t>Comments resolution from TG 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a:t>
            </a:r>
          </a:p>
          <a:p>
            <a:pPr lvl="1"/>
            <a:r>
              <a:rPr kumimoji="1" lang="en-US" altLang="ja-JP" dirty="0" smtClean="0"/>
              <a:t>19-16/0123r0: Comment </a:t>
            </a:r>
            <a:r>
              <a:rPr kumimoji="1" lang="en-US" altLang="ja-JP" dirty="0"/>
              <a:t>resolution on </a:t>
            </a:r>
            <a:r>
              <a:rPr kumimoji="1" lang="en-US" altLang="ja-JP" dirty="0" smtClean="0"/>
              <a:t>CID91 (S. </a:t>
            </a:r>
            <a:r>
              <a:rPr kumimoji="1" lang="en-US" altLang="ja-JP" dirty="0" err="1" smtClean="0"/>
              <a:t>Furuichi</a:t>
            </a:r>
            <a:r>
              <a:rPr kumimoji="1" lang="en-US" altLang="ja-JP" dirty="0" smtClean="0"/>
              <a:t>)</a:t>
            </a:r>
            <a:endParaRPr kumimoji="1" lang="en-US" altLang="ja-JP" dirty="0"/>
          </a:p>
          <a:p>
            <a:pPr lvl="1"/>
            <a:r>
              <a:rPr kumimoji="1" lang="en-US" altLang="ja-JP" dirty="0" smtClean="0"/>
              <a:t>19-16/0124r0: Comment </a:t>
            </a:r>
            <a:r>
              <a:rPr kumimoji="1" lang="en-US" altLang="ja-JP" dirty="0"/>
              <a:t>resolution on </a:t>
            </a:r>
            <a:r>
              <a:rPr kumimoji="1" lang="en-US" altLang="ja-JP" dirty="0" smtClean="0"/>
              <a:t>CID158 (S. </a:t>
            </a:r>
            <a:r>
              <a:rPr kumimoji="1" lang="en-US" altLang="ja-JP" dirty="0" err="1" smtClean="0"/>
              <a:t>Furuichi</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7905</TotalTime>
  <Words>972</Words>
  <Application>Microsoft Office PowerPoint</Application>
  <PresentationFormat>ユーザー設定</PresentationFormat>
  <Paragraphs>261</Paragraphs>
  <Slides>36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36</vt:i4>
      </vt:variant>
    </vt:vector>
  </HeadingPairs>
  <TitlesOfParts>
    <vt:vector size="38" baseType="lpstr">
      <vt:lpstr>Office Theme</vt:lpstr>
      <vt:lpstr>Document</vt:lpstr>
      <vt:lpstr>TG1a July 2016 San Diego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P802.19.1a-D0.3</vt:lpstr>
      <vt:lpstr>Motion #1</vt:lpstr>
      <vt:lpstr>Comments resolution from TG review</vt:lpstr>
      <vt:lpstr>PowerPoint プレゼンテーション</vt:lpstr>
      <vt:lpstr>Agenda for Tuesday PM1</vt:lpstr>
      <vt:lpstr>Approval of agenda</vt:lpstr>
      <vt:lpstr>PowerPoint プレゼンテーション</vt:lpstr>
      <vt:lpstr>Agenda for Wednesday PM1</vt:lpstr>
      <vt:lpstr>PowerPoint プレゼンテーション</vt:lpstr>
      <vt:lpstr>Agenda for Thursday PM1</vt:lpstr>
      <vt:lpstr>Approval of agenda</vt:lpstr>
      <vt:lpstr>Motion #2</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401</cp:revision>
  <cp:lastPrinted>2014-11-08T20:15:38Z</cp:lastPrinted>
  <dcterms:created xsi:type="dcterms:W3CDTF">2014-10-30T17:06:39Z</dcterms:created>
  <dcterms:modified xsi:type="dcterms:W3CDTF">2016-07-28T20:49:07Z</dcterms:modified>
</cp:coreProperties>
</file>