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34" r:id="rId26"/>
    <p:sldId id="369" r:id="rId27"/>
    <p:sldId id="336" r:id="rId28"/>
    <p:sldId id="351" r:id="rId29"/>
    <p:sldId id="357" r:id="rId30"/>
    <p:sldId id="353"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34"/>
            <p14:sldId id="369"/>
            <p14:sldId id="336"/>
            <p14:sldId id="351"/>
            <p14:sldId id="357"/>
            <p14:sldId id="35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802.19-16/0118r1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July 2016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9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Discussions</a:t>
            </a:r>
          </a:p>
          <a:p>
            <a:pPr lvl="1"/>
            <a:r>
              <a:rPr kumimoji="1" lang="en-US" altLang="ja-JP" dirty="0" smtClean="0"/>
              <a:t>None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May 2016 TG1a meeting</a:t>
            </a:r>
            <a:r>
              <a:rPr kumimoji="1" lang="en-US" altLang="ja-JP" dirty="0"/>
              <a:t>, document </a:t>
            </a:r>
            <a:r>
              <a:rPr kumimoji="1" lang="en-US" altLang="ja-JP" dirty="0" smtClean="0"/>
              <a:t>19-16/0104r0, teleconference call minutes on Jul. 20, 2016, document 19-16/0117r0</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a:t>
            </a:r>
            <a:r>
              <a:rPr kumimoji="1" lang="en-US" altLang="ja-JP" dirty="0"/>
              <a:t>2016 TG1a Opening </a:t>
            </a:r>
            <a:r>
              <a:rPr kumimoji="1" lang="en-US" altLang="ja-JP" dirty="0" smtClean="0"/>
              <a:t>Report (doc. 19-16/0119r0)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a:t>
            </a:r>
            <a:r>
              <a:rPr kumimoji="1" lang="en-US" altLang="ja-JP" dirty="0" smtClean="0"/>
              <a:t>Technical editor</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P802.19.1a-D0.3 as the candidate draft</a:t>
            </a:r>
          </a:p>
          <a:p>
            <a:pPr lvl="1"/>
            <a:endParaRPr kumimoji="1" lang="en-US" altLang="ja-JP" dirty="0" smtClean="0"/>
          </a:p>
          <a:p>
            <a:pPr lvl="1"/>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a:t>DCN 19-16/0115r0: TG1a D0.3 draft review comments and resolutions (C. Sun</a:t>
            </a:r>
            <a:r>
              <a:rPr kumimoji="1" lang="en-US" altLang="ja-JP" dirty="0" smtClean="0"/>
              <a:t>)</a:t>
            </a:r>
          </a:p>
          <a:p>
            <a:endParaRPr kumimoji="1" lang="en-US" altLang="ja-JP" dirty="0"/>
          </a:p>
          <a:p>
            <a:r>
              <a:rPr kumimoji="1" lang="en-US" altLang="ja-JP" dirty="0"/>
              <a:t>Total 173 comments are received</a:t>
            </a:r>
          </a:p>
          <a:p>
            <a:pPr lvl="1"/>
            <a:r>
              <a:rPr kumimoji="1" lang="en-US" altLang="ja-JP" dirty="0"/>
              <a:t>Technical: 32</a:t>
            </a:r>
          </a:p>
          <a:p>
            <a:pPr lvl="1"/>
            <a:r>
              <a:rPr kumimoji="1" lang="en-US" altLang="ja-JP" dirty="0"/>
              <a:t>General: 20</a:t>
            </a:r>
          </a:p>
          <a:p>
            <a:pPr lvl="1"/>
            <a:r>
              <a:rPr kumimoji="1" lang="en-US" altLang="ja-JP" dirty="0"/>
              <a:t>Editorial: </a:t>
            </a:r>
            <a:r>
              <a:rPr kumimoji="1" lang="en-US" altLang="ja-JP" dirty="0" smtClean="0"/>
              <a:t>121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endParaRPr kumimoji="1" lang="en-US" altLang="ja-JP" dirty="0"/>
          </a:p>
          <a:p>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a:t>Comments resolution from TG </a:t>
            </a:r>
            <a:r>
              <a:rPr kumimoji="1" lang="en-US" altLang="ja-JP" dirty="0" smtClean="0"/>
              <a:t>review</a:t>
            </a:r>
          </a:p>
          <a:p>
            <a:pPr lvl="1"/>
            <a:r>
              <a:rPr kumimoji="1" lang="en-US" altLang="ja-JP" dirty="0"/>
              <a:t>19-16/0123r0: Comment resolution on CID91 (S. </a:t>
            </a:r>
            <a:r>
              <a:rPr kumimoji="1" lang="en-US" altLang="ja-JP" dirty="0" err="1"/>
              <a:t>Furuichi</a:t>
            </a:r>
            <a:r>
              <a:rPr kumimoji="1" lang="en-US" altLang="ja-JP" dirty="0"/>
              <a:t>)</a:t>
            </a:r>
          </a:p>
          <a:p>
            <a:pPr lvl="1"/>
            <a:r>
              <a:rPr kumimoji="1" lang="en-US" altLang="ja-JP" dirty="0"/>
              <a:t>19-16/0124r0: Comment resolution on CID158 (S. </a:t>
            </a:r>
            <a:r>
              <a:rPr kumimoji="1" lang="en-US" altLang="ja-JP" dirty="0" err="1"/>
              <a:t>Furuichi</a:t>
            </a:r>
            <a:r>
              <a:rPr kumimoji="1" lang="en-US" altLang="ja-JP" dirty="0" smtClean="0"/>
              <a:t>)</a:t>
            </a:r>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P802.19.1a-D0.3</a:t>
            </a:r>
          </a:p>
          <a:p>
            <a:r>
              <a:rPr kumimoji="1" lang="en-US" altLang="ja-JP" dirty="0" smtClean="0"/>
              <a:t>Comments resolution from TG review</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P802.19.1a-D0.3</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a:t>
            </a:r>
          </a:p>
          <a:p>
            <a:pPr lvl="1"/>
            <a:r>
              <a:rPr kumimoji="1" lang="en-US" altLang="ja-JP" dirty="0" smtClean="0"/>
              <a:t>19-16/0123r0: Comment </a:t>
            </a:r>
            <a:r>
              <a:rPr kumimoji="1" lang="en-US" altLang="ja-JP" dirty="0"/>
              <a:t>resolution on </a:t>
            </a:r>
            <a:r>
              <a:rPr kumimoji="1" lang="en-US" altLang="ja-JP" dirty="0" smtClean="0"/>
              <a:t>CID91 (S. </a:t>
            </a:r>
            <a:r>
              <a:rPr kumimoji="1" lang="en-US" altLang="ja-JP" dirty="0" err="1" smtClean="0"/>
              <a:t>Furuichi</a:t>
            </a:r>
            <a:r>
              <a:rPr kumimoji="1" lang="en-US" altLang="ja-JP" dirty="0" smtClean="0"/>
              <a:t>)</a:t>
            </a:r>
            <a:endParaRPr kumimoji="1" lang="en-US" altLang="ja-JP" dirty="0"/>
          </a:p>
          <a:p>
            <a:pPr lvl="1"/>
            <a:r>
              <a:rPr kumimoji="1" lang="en-US" altLang="ja-JP" dirty="0" smtClean="0"/>
              <a:t>19-16/0124r0: Comment </a:t>
            </a:r>
            <a:r>
              <a:rPr kumimoji="1" lang="en-US" altLang="ja-JP" dirty="0"/>
              <a:t>resolution on </a:t>
            </a:r>
            <a:r>
              <a:rPr kumimoji="1" lang="en-US" altLang="ja-JP" dirty="0" smtClean="0"/>
              <a:t>CID158 (S. </a:t>
            </a:r>
            <a:r>
              <a:rPr kumimoji="1" lang="en-US" altLang="ja-JP" dirty="0" err="1" smtClean="0"/>
              <a:t>Furuichi</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7826</TotalTime>
  <Words>855</Words>
  <Application>Microsoft Office PowerPoint</Application>
  <PresentationFormat>ユーザー設定</PresentationFormat>
  <Paragraphs>241</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July 2016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P802.19.1a-D0.3</vt:lpstr>
      <vt:lpstr>Motion #1</vt:lpstr>
      <vt:lpstr>Comments resolution from TG review</vt:lpstr>
      <vt:lpstr>PowerPoint プレゼンテーション</vt:lpstr>
      <vt:lpstr>Agenda for Tuesday PM1</vt:lpstr>
      <vt:lpstr>PowerPoint プレゼンテーション</vt:lpstr>
      <vt:lpstr>Agenda for Wednesday PM1</vt:lpstr>
      <vt:lpstr>PowerPoint プレゼンテーション</vt:lpstr>
      <vt:lpstr>Agenda for Thursday PM1</vt:lpstr>
      <vt:lpstr>Project timeline</vt:lpstr>
      <vt:lpstr>Motion #2</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384</cp:revision>
  <cp:lastPrinted>2014-11-08T20:15:38Z</cp:lastPrinted>
  <dcterms:created xsi:type="dcterms:W3CDTF">2014-10-30T17:06:39Z</dcterms:created>
  <dcterms:modified xsi:type="dcterms:W3CDTF">2016-07-26T13:46:43Z</dcterms:modified>
</cp:coreProperties>
</file>