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324" r:id="rId3"/>
    <p:sldId id="316" r:id="rId4"/>
    <p:sldId id="345" r:id="rId5"/>
    <p:sldId id="364" r:id="rId6"/>
    <p:sldId id="325" r:id="rId7"/>
    <p:sldId id="321" r:id="rId8"/>
    <p:sldId id="322" r:id="rId9"/>
    <p:sldId id="368" r:id="rId10"/>
    <p:sldId id="327" r:id="rId11"/>
    <p:sldId id="358" r:id="rId12"/>
    <p:sldId id="346" r:id="rId13"/>
    <p:sldId id="326" r:id="rId14"/>
    <p:sldId id="344" r:id="rId15"/>
    <p:sldId id="341" r:id="rId16"/>
    <p:sldId id="342" r:id="rId17"/>
    <p:sldId id="343" r:id="rId18"/>
    <p:sldId id="323" r:id="rId19"/>
    <p:sldId id="352" r:id="rId20"/>
    <p:sldId id="359" r:id="rId21"/>
    <p:sldId id="360" r:id="rId22"/>
    <p:sldId id="366" r:id="rId23"/>
    <p:sldId id="331" r:id="rId24"/>
    <p:sldId id="350" r:id="rId25"/>
    <p:sldId id="332" r:id="rId26"/>
    <p:sldId id="348" r:id="rId27"/>
    <p:sldId id="334" r:id="rId28"/>
    <p:sldId id="369" r:id="rId29"/>
    <p:sldId id="336" r:id="rId30"/>
    <p:sldId id="351" r:id="rId31"/>
    <p:sldId id="357" r:id="rId32"/>
    <p:sldId id="353" r:id="rId33"/>
    <p:sldId id="354" r:id="rId34"/>
    <p:sldId id="339" r:id="rId35"/>
    <p:sldId id="340" r:id="rId36"/>
    <p:sldId id="355" r:id="rId3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27"/>
            <p14:sldId id="358"/>
            <p14:sldId id="346"/>
            <p14:sldId id="326"/>
            <p14:sldId id="344"/>
            <p14:sldId id="341"/>
            <p14:sldId id="342"/>
            <p14:sldId id="343"/>
            <p14:sldId id="323"/>
            <p14:sldId id="352"/>
            <p14:sldId id="359"/>
            <p14:sldId id="360"/>
            <p14:sldId id="366"/>
            <p14:sldId id="331"/>
            <p14:sldId id="350"/>
            <p14:sldId id="332"/>
            <p14:sldId id="348"/>
            <p14:sldId id="334"/>
            <p14:sldId id="369"/>
            <p14:sldId id="336"/>
            <p14:sldId id="351"/>
            <p14:sldId id="357"/>
            <p14:sldId id="353"/>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648"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802.19-16/0118r0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July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July 2016 San Diego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86"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t>
            </a:r>
            <a:r>
              <a:rPr kumimoji="1" lang="en-US" altLang="ja-JP" dirty="0" smtClean="0"/>
              <a:t>(</a:t>
            </a:r>
            <a:r>
              <a:rPr kumimoji="1" lang="en-US" altLang="ja-JP" dirty="0" smtClean="0"/>
              <a:t>2</a:t>
            </a:r>
            <a:r>
              <a:rPr kumimoji="1" lang="en-US" altLang="ja-JP" dirty="0" smtClean="0"/>
              <a:t>/2)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Discussions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July 2016 </a:t>
            </a:r>
            <a:r>
              <a:rPr kumimoji="1" lang="en-US" altLang="ja-JP" dirty="0"/>
              <a:t>TG1a meeting, document </a:t>
            </a:r>
            <a:r>
              <a:rPr kumimoji="1" lang="en-US" altLang="ja-JP" dirty="0" smtClean="0"/>
              <a:t>19-16/0118r0</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May 2016 TG1a meeting</a:t>
            </a:r>
            <a:r>
              <a:rPr kumimoji="1" lang="en-US" altLang="ja-JP" dirty="0"/>
              <a:t>, document </a:t>
            </a:r>
            <a:r>
              <a:rPr kumimoji="1" lang="en-US" altLang="ja-JP" dirty="0" smtClean="0"/>
              <a:t>19-16/0104r0, teleconference call minutes on Jul. 20, 2016, document 19-16/0117r0</a:t>
            </a:r>
          </a:p>
          <a:p>
            <a:pPr lvl="1"/>
            <a:endParaRPr kumimoji="1" lang="en-US" altLang="ja-JP" dirty="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July </a:t>
            </a:r>
            <a:r>
              <a:rPr kumimoji="1" lang="en-US" altLang="ja-JP" dirty="0"/>
              <a:t>2016 TG1a Opening </a:t>
            </a:r>
            <a:r>
              <a:rPr kumimoji="1" lang="en-US" altLang="ja-JP" dirty="0" smtClean="0"/>
              <a:t>Report (doc. 19-16/0119r0)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5240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P802.19.1a-D0.3</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P802.19.1a-D0.3 as the candidate draft</a:t>
            </a:r>
          </a:p>
          <a:p>
            <a:pPr lvl="1"/>
            <a:endParaRPr kumimoji="1" lang="en-US" altLang="ja-JP" dirty="0" smtClean="0"/>
          </a:p>
          <a:p>
            <a:pPr lvl="1"/>
            <a:endParaRPr kumimoji="1" lang="en-US" altLang="ja-JP" dirty="0" smtClean="0"/>
          </a:p>
          <a:p>
            <a:pPr lvl="1"/>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a:t>DCN 19-16/0115r0: TG1a D0.3 draft review comments and resolutions (C. Sun</a:t>
            </a:r>
            <a:r>
              <a:rPr kumimoji="1" lang="en-US" altLang="ja-JP" dirty="0" smtClean="0"/>
              <a:t>)</a:t>
            </a:r>
          </a:p>
          <a:p>
            <a:endParaRPr kumimoji="1" lang="en-US" altLang="ja-JP" dirty="0"/>
          </a:p>
          <a:p>
            <a:r>
              <a:rPr kumimoji="1" lang="en-US" altLang="ja-JP" dirty="0"/>
              <a:t>Total 173 comments are received</a:t>
            </a:r>
          </a:p>
          <a:p>
            <a:pPr lvl="1"/>
            <a:r>
              <a:rPr kumimoji="1" lang="en-US" altLang="ja-JP" dirty="0"/>
              <a:t>Technical: 32</a:t>
            </a:r>
          </a:p>
          <a:p>
            <a:pPr lvl="1"/>
            <a:r>
              <a:rPr kumimoji="1" lang="en-US" altLang="ja-JP" dirty="0"/>
              <a:t>General: 20</a:t>
            </a:r>
          </a:p>
          <a:p>
            <a:pPr lvl="1"/>
            <a:r>
              <a:rPr kumimoji="1" lang="en-US" altLang="ja-JP" dirty="0"/>
              <a:t>Editorial: </a:t>
            </a:r>
            <a:r>
              <a:rPr kumimoji="1" lang="en-US" altLang="ja-JP" dirty="0" smtClean="0"/>
              <a:t>121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a:t>Comments resolution from TG </a:t>
            </a:r>
            <a:r>
              <a:rPr kumimoji="1" lang="en-US" altLang="ja-JP" dirty="0" smtClean="0"/>
              <a:t>review</a:t>
            </a:r>
            <a:endParaRPr kumimoji="1" lang="en-US" altLang="ja-JP" dirty="0"/>
          </a:p>
          <a:p>
            <a:endParaRPr kumimoji="1" lang="en-US" altLang="ja-JP" dirty="0"/>
          </a:p>
          <a:p>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a:t>Comments resolution from TG </a:t>
            </a:r>
            <a:r>
              <a:rPr kumimoji="1" lang="en-US" altLang="ja-JP" dirty="0" smtClean="0"/>
              <a:t>review</a:t>
            </a:r>
            <a:endParaRPr kumimoji="1" lang="en-US" altLang="ja-JP" dirty="0"/>
          </a:p>
          <a:p>
            <a:endParaRPr kumimoji="1" lang="en-US" altLang="ja-JP" dirty="0"/>
          </a:p>
          <a:p>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a:t>Comments resolution from TG </a:t>
            </a:r>
            <a:r>
              <a:rPr kumimoji="1" lang="en-US" altLang="ja-JP" dirty="0" smtClean="0"/>
              <a:t>review</a:t>
            </a:r>
          </a:p>
          <a:p>
            <a:endParaRPr kumimoji="1" lang="en-US" altLang="ja-JP" dirty="0"/>
          </a:p>
          <a:p>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xxx,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P802.19.1a-D0.3</a:t>
            </a:r>
          </a:p>
          <a:p>
            <a:r>
              <a:rPr kumimoji="1" lang="en-US" altLang="ja-JP" dirty="0" smtClean="0"/>
              <a:t>Comments resolution from TG review</a:t>
            </a:r>
          </a:p>
          <a:p>
            <a:r>
              <a:rPr kumimoji="1" lang="en-US" altLang="ja-JP" dirty="0" smtClean="0"/>
              <a:t>Review </a:t>
            </a:r>
            <a:r>
              <a:rPr kumimoji="1" lang="en-US" altLang="ja-JP" dirty="0" smtClean="0"/>
              <a:t>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P802.19.1a-D0.3</a:t>
            </a:r>
          </a:p>
          <a:p>
            <a:r>
              <a:rPr kumimoji="1" lang="en-US" altLang="ja-JP" dirty="0" smtClean="0"/>
              <a:t>Comments resolution from TG 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t>
            </a:r>
            <a:r>
              <a:rPr kumimoji="1" lang="en-US" altLang="ja-JP" dirty="0" smtClean="0"/>
              <a:t>1/2)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7814</TotalTime>
  <Words>847</Words>
  <Application>Microsoft Office PowerPoint</Application>
  <PresentationFormat>ユーザー設定</PresentationFormat>
  <Paragraphs>255</Paragraphs>
  <Slides>36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36</vt:i4>
      </vt:variant>
    </vt:vector>
  </HeadingPairs>
  <TitlesOfParts>
    <vt:vector size="38" baseType="lpstr">
      <vt:lpstr>Office Theme</vt:lpstr>
      <vt:lpstr>Document</vt:lpstr>
      <vt:lpstr>TG1a July 2016 San Diego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(1/2)</vt:lpstr>
      <vt:lpstr>Call for submissions (2/2)</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P802.19.1a-D0.3</vt:lpstr>
      <vt:lpstr>Motion #1</vt:lpstr>
      <vt:lpstr>Comments resolution from TG review</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PM1</vt:lpstr>
      <vt:lpstr>Project timeline</vt:lpstr>
      <vt:lpstr>Motion #2</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378</cp:revision>
  <cp:lastPrinted>2014-11-08T20:15:38Z</cp:lastPrinted>
  <dcterms:created xsi:type="dcterms:W3CDTF">2014-10-30T17:06:39Z</dcterms:created>
  <dcterms:modified xsi:type="dcterms:W3CDTF">2016-07-20T07:08:50Z</dcterms:modified>
</cp:coreProperties>
</file>