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48"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802.19-16/0116r0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July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4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TG review</a:t>
            </a:r>
          </a:p>
        </p:txBody>
      </p:sp>
      <p:sp>
        <p:nvSpPr>
          <p:cNvPr id="3" name="コンテンツ プレースホルダー 2"/>
          <p:cNvSpPr>
            <a:spLocks noGrp="1"/>
          </p:cNvSpPr>
          <p:nvPr>
            <p:ph idx="1"/>
          </p:nvPr>
        </p:nvSpPr>
        <p:spPr/>
        <p:txBody>
          <a:bodyPr>
            <a:normAutofit/>
          </a:bodyPr>
          <a:lstStyle/>
          <a:p>
            <a:r>
              <a:rPr kumimoji="1" lang="en-US" altLang="ja-JP" dirty="0"/>
              <a:t>DCN </a:t>
            </a:r>
            <a:r>
              <a:rPr kumimoji="1" lang="en-US" altLang="ja-JP" dirty="0" smtClean="0"/>
              <a:t>19-16/0115r0</a:t>
            </a:r>
            <a:r>
              <a:rPr kumimoji="1" lang="en-US" altLang="ja-JP" dirty="0"/>
              <a:t>: </a:t>
            </a:r>
            <a:r>
              <a:rPr kumimoji="1" lang="en-US" altLang="ja-JP" dirty="0"/>
              <a:t>TG1a D0.3 draft review comments and resolutions (C. Sun</a:t>
            </a:r>
            <a:r>
              <a:rPr kumimoji="1" lang="en-US" altLang="ja-JP" dirty="0" smtClean="0"/>
              <a:t>)</a:t>
            </a:r>
          </a:p>
          <a:p>
            <a:endParaRPr kumimoji="1" lang="en-US" altLang="ja-JP" dirty="0" smtClean="0"/>
          </a:p>
          <a:p>
            <a:r>
              <a:rPr kumimoji="1" lang="en-US" altLang="ja-JP" dirty="0" smtClean="0"/>
              <a:t>Total 173 </a:t>
            </a:r>
            <a:r>
              <a:rPr kumimoji="1" lang="en-US" altLang="ja-JP" dirty="0" smtClean="0"/>
              <a:t>comments are received</a:t>
            </a:r>
          </a:p>
          <a:p>
            <a:pPr lvl="1"/>
            <a:r>
              <a:rPr kumimoji="1" lang="en-US" altLang="ja-JP" dirty="0" smtClean="0"/>
              <a:t>Technical: 32</a:t>
            </a:r>
          </a:p>
          <a:p>
            <a:pPr lvl="1"/>
            <a:r>
              <a:rPr kumimoji="1" lang="en-US" altLang="ja-JP" dirty="0" smtClean="0"/>
              <a:t>General: 20</a:t>
            </a:r>
          </a:p>
          <a:p>
            <a:pPr lvl="1"/>
            <a:r>
              <a:rPr kumimoji="1" lang="en-US" altLang="ja-JP" dirty="0" smtClean="0"/>
              <a:t>Editorial: </a:t>
            </a:r>
            <a:r>
              <a:rPr kumimoji="1" lang="en-US" altLang="ja-JP" dirty="0" smtClean="0"/>
              <a:t>121</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01005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San Diego, CA from July 25 to 28.</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Wednesday, July, 2016: </a:t>
            </a:r>
            <a:r>
              <a:rPr kumimoji="1" lang="en-US" altLang="ja-JP" dirty="0">
                <a:solidFill>
                  <a:schemeClr val="bg1">
                    <a:lumMod val="75000"/>
                  </a:schemeClr>
                </a:solidFill>
              </a:rPr>
              <a:t>2</a:t>
            </a:r>
            <a:r>
              <a:rPr kumimoji="1" lang="en-US" altLang="ja-JP" dirty="0" smtClean="0">
                <a:solidFill>
                  <a:schemeClr val="bg1">
                    <a:lumMod val="75000"/>
                  </a:schemeClr>
                </a:solidFill>
              </a:rPr>
              <a:t>am EDT </a:t>
            </a:r>
            <a:r>
              <a:rPr kumimoji="1" lang="en-US" altLang="ja-JP" dirty="0">
                <a:solidFill>
                  <a:schemeClr val="bg1">
                    <a:lumMod val="75000"/>
                  </a:schemeClr>
                </a:solidFill>
              </a:rPr>
              <a:t>(6am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2am EDT, July 20,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July 20</a:t>
            </a:r>
            <a:r>
              <a:rPr kumimoji="1" lang="en-US" altLang="ja-JP" baseline="30000" dirty="0" smtClean="0"/>
              <a:t>th</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for submissions, discussions and approval of agenda</a:t>
            </a:r>
          </a:p>
          <a:p>
            <a:r>
              <a:rPr kumimoji="1" lang="en-US" altLang="ja-JP" dirty="0" smtClean="0"/>
              <a:t>IEEE IPR statement</a:t>
            </a:r>
          </a:p>
          <a:p>
            <a:r>
              <a:rPr kumimoji="1" lang="en-US" altLang="ja-JP" dirty="0" smtClean="0"/>
              <a:t>Results of TG review</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DCN </a:t>
            </a:r>
            <a:r>
              <a:rPr kumimoji="1" lang="en-US" altLang="ja-JP" dirty="0" smtClean="0"/>
              <a:t>19-16/0115r0</a:t>
            </a:r>
            <a:r>
              <a:rPr kumimoji="1" lang="en-US" altLang="ja-JP" dirty="0" smtClean="0"/>
              <a:t>: </a:t>
            </a:r>
            <a:r>
              <a:rPr kumimoji="1" lang="en-US" altLang="ja-JP" dirty="0"/>
              <a:t>TG1a D0.3 draft review comments and resolutions </a:t>
            </a:r>
            <a:r>
              <a:rPr kumimoji="1" lang="en-US" altLang="ja-JP" dirty="0" smtClean="0"/>
              <a:t>(C</a:t>
            </a:r>
            <a:r>
              <a:rPr kumimoji="1" lang="en-US" altLang="ja-JP" dirty="0"/>
              <a:t>. Sun</a:t>
            </a:r>
            <a:r>
              <a:rPr kumimoji="1" lang="en-US" altLang="ja-JP" dirty="0" smtClean="0"/>
              <a:t>)</a:t>
            </a:r>
          </a:p>
          <a:p>
            <a:pPr lvl="1"/>
            <a:endParaRPr kumimoji="1" lang="en-US" altLang="ja-JP" dirty="0" smtClean="0"/>
          </a:p>
          <a:p>
            <a:r>
              <a:rPr kumimoji="1" lang="en-US" altLang="ja-JP" dirty="0"/>
              <a:t>Approve the agenda of the TG1a </a:t>
            </a:r>
            <a:r>
              <a:rPr kumimoji="1" lang="en-US" altLang="ja-JP" dirty="0" smtClean="0"/>
              <a:t>July 2016 </a:t>
            </a:r>
            <a:r>
              <a:rPr kumimoji="1" lang="en-US" altLang="ja-JP" dirty="0"/>
              <a:t>teleconference, document </a:t>
            </a:r>
            <a:r>
              <a:rPr kumimoji="1" lang="en-US" altLang="ja-JP" dirty="0" smtClean="0"/>
              <a:t>19-16/0116r0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6893</TotalTime>
  <Words>402</Words>
  <Application>Microsoft Office PowerPoint</Application>
  <PresentationFormat>ユーザー設定</PresentationFormat>
  <Paragraphs>97</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July 2016 teleconference Agenda</vt:lpstr>
      <vt:lpstr>Teleconference information</vt:lpstr>
      <vt:lpstr>Attendance</vt:lpstr>
      <vt:lpstr>Agenda for July 20th</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TG review</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286</cp:revision>
  <cp:lastPrinted>2014-11-08T20:15:38Z</cp:lastPrinted>
  <dcterms:created xsi:type="dcterms:W3CDTF">2014-10-30T17:06:39Z</dcterms:created>
  <dcterms:modified xsi:type="dcterms:W3CDTF">2016-07-20T01:22:09Z</dcterms:modified>
</cp:coreProperties>
</file>