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5" r:id="rId6"/>
    <p:sldId id="276"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7/25/2016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802.19-16/0113r1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77"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431"/>
            <a:ext cx="8288868" cy="743369"/>
          </a:xfrm>
        </p:spPr>
        <p:txBody>
          <a:bodyPr/>
          <a:lstStyle/>
          <a:p>
            <a:r>
              <a:rPr lang="en-US" dirty="0" smtClean="0"/>
              <a:t>Liaisons with 3GPP on LAA</a:t>
            </a:r>
            <a:endParaRPr lang="en-US" dirty="0"/>
          </a:p>
        </p:txBody>
      </p:sp>
      <p:sp>
        <p:nvSpPr>
          <p:cNvPr id="3" name="Content Placeholder 2"/>
          <p:cNvSpPr>
            <a:spLocks noGrp="1"/>
          </p:cNvSpPr>
          <p:nvPr>
            <p:ph idx="1"/>
          </p:nvPr>
        </p:nvSpPr>
        <p:spPr>
          <a:xfrm>
            <a:off x="304800" y="1447799"/>
            <a:ext cx="8915400" cy="5459309"/>
          </a:xfrm>
        </p:spPr>
        <p:txBody>
          <a:bodyPr/>
          <a:lstStyle/>
          <a:p>
            <a:r>
              <a:rPr lang="en-US" sz="2200" dirty="0" smtClean="0"/>
              <a:t>After the March Plenary IEEE sent a liaison to 3GPP providing comments on the current </a:t>
            </a:r>
            <a:r>
              <a:rPr lang="en-US" sz="2200" dirty="0"/>
              <a:t>LAA </a:t>
            </a:r>
            <a:r>
              <a:rPr lang="en-US" sz="2200" dirty="0" smtClean="0"/>
              <a:t>draft</a:t>
            </a:r>
          </a:p>
          <a:p>
            <a:r>
              <a:rPr lang="en-US" sz="2200" dirty="0" smtClean="0"/>
              <a:t>After the May Wireless Interim IEEE sent a liaison to 3PP stating that we are working on another liaison with comments on LAA</a:t>
            </a:r>
          </a:p>
          <a:p>
            <a:r>
              <a:rPr lang="en-US" sz="2200" dirty="0" smtClean="0"/>
              <a:t> 3GPP sent two liaisons to IEEE in June in response to the March IEEE Liaison</a:t>
            </a:r>
          </a:p>
          <a:p>
            <a:r>
              <a:rPr lang="en-US" sz="2200" dirty="0" smtClean="0"/>
              <a:t>Liaisons available</a:t>
            </a:r>
          </a:p>
          <a:p>
            <a:pPr lvl="1"/>
            <a:r>
              <a:rPr lang="en-US" sz="2200" dirty="0"/>
              <a:t>http://</a:t>
            </a:r>
            <a:r>
              <a:rPr lang="en-US" sz="2200" dirty="0" smtClean="0"/>
              <a:t>www.ieee802.org/Communications.shtml </a:t>
            </a:r>
          </a:p>
          <a:p>
            <a:r>
              <a:rPr lang="en-US" sz="2200" dirty="0" smtClean="0"/>
              <a:t>Several IEEE participants are working on a liaison to 3GPP with additional comments on LAA</a:t>
            </a:r>
          </a:p>
          <a:p>
            <a:r>
              <a:rPr lang="en-US" sz="2200" dirty="0" smtClean="0"/>
              <a:t>IEEE 802.19 will consider he liaison this week</a:t>
            </a:r>
          </a:p>
          <a:p>
            <a:r>
              <a:rPr lang="en-US" sz="2200" dirty="0" smtClean="0"/>
              <a:t>The liaison will be brought to the EC on Friday</a:t>
            </a:r>
          </a:p>
          <a:p>
            <a:r>
              <a:rPr lang="en-US" sz="2200" dirty="0" smtClean="0"/>
              <a:t>There is also a contribution this week regarding letters to cities regarding coexistence of LAA and 802.11</a:t>
            </a:r>
            <a:endParaRPr lang="en-US" sz="2200" dirty="0"/>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just completed a Task </a:t>
            </a:r>
            <a:r>
              <a:rPr lang="en-US" sz="2400" dirty="0"/>
              <a:t>G</a:t>
            </a:r>
            <a:r>
              <a:rPr lang="en-US" sz="2400" dirty="0" smtClean="0"/>
              <a:t>roup review of the draft</a:t>
            </a:r>
          </a:p>
          <a:p>
            <a:r>
              <a:rPr lang="en-US" sz="2400" dirty="0" smtClean="0"/>
              <a:t>This week the Task Group will address the comments received in the Task Group review</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839200" cy="792478"/>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295400"/>
            <a:ext cx="8288868" cy="5205310"/>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The SG held its first meeting in May</a:t>
            </a:r>
          </a:p>
          <a:p>
            <a:r>
              <a:rPr lang="en-US" sz="2400" dirty="0" smtClean="0"/>
              <a:t>A draft PAR was discussed in May</a:t>
            </a:r>
          </a:p>
          <a:p>
            <a:pPr lvl="1"/>
            <a:r>
              <a:rPr lang="en-US" sz="2200" dirty="0" smtClean="0"/>
              <a:t>Document 802.19-16/99r2</a:t>
            </a:r>
          </a:p>
          <a:p>
            <a:r>
              <a:rPr lang="en-US" sz="2400" dirty="0" smtClean="0"/>
              <a:t>The SG will continue to work on the PAR this week and start to develop a CSD</a:t>
            </a:r>
          </a:p>
          <a:p>
            <a:r>
              <a:rPr lang="en-US" sz="2400" dirty="0" smtClean="0"/>
              <a:t>The plan is to have the WG approve the PAR &amp; CSD in September and submit to the EC for consideration in November</a:t>
            </a:r>
          </a:p>
          <a:p>
            <a:r>
              <a:rPr lang="en-US" sz="2400" dirty="0" smtClean="0"/>
              <a:t>Plan a motion to extend the Study Group until November</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5G Standing Committee</a:t>
            </a:r>
            <a:endParaRPr lang="en-US" dirty="0"/>
          </a:p>
        </p:txBody>
      </p:sp>
      <p:sp>
        <p:nvSpPr>
          <p:cNvPr id="3" name="Content Placeholder 2"/>
          <p:cNvSpPr>
            <a:spLocks noGrp="1"/>
          </p:cNvSpPr>
          <p:nvPr>
            <p:ph idx="1"/>
          </p:nvPr>
        </p:nvSpPr>
        <p:spPr/>
        <p:txBody>
          <a:bodyPr/>
          <a:lstStyle/>
          <a:p>
            <a:r>
              <a:rPr lang="en-US" sz="2800" dirty="0" smtClean="0"/>
              <a:t>The IEEE 802 5G Standing Committee will meet this week</a:t>
            </a:r>
          </a:p>
          <a:p>
            <a:pPr lvl="1"/>
            <a:r>
              <a:rPr lang="en-US" sz="2400" dirty="0" smtClean="0"/>
              <a:t>Monday 7:30 – 9:30 PM</a:t>
            </a:r>
          </a:p>
          <a:p>
            <a:pPr lvl="1"/>
            <a:r>
              <a:rPr lang="en-US" sz="2400" dirty="0" smtClean="0"/>
              <a:t>Tuesday 7:30 – 9:30 PM</a:t>
            </a:r>
          </a:p>
          <a:p>
            <a:r>
              <a:rPr lang="en-US" sz="2800" dirty="0" smtClean="0"/>
              <a:t>The Standing Committee plans to make its recommendation to the EC this week</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536398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547435"/>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pic>
        <p:nvPicPr>
          <p:cNvPr id="7" name="Picture 6"/>
          <p:cNvPicPr>
            <a:picLocks noChangeAspect="1"/>
          </p:cNvPicPr>
          <p:nvPr/>
        </p:nvPicPr>
        <p:blipFill>
          <a:blip r:embed="rId2"/>
          <a:stretch>
            <a:fillRect/>
          </a:stretch>
        </p:blipFill>
        <p:spPr>
          <a:xfrm>
            <a:off x="1524000" y="1284623"/>
            <a:ext cx="6601339" cy="4430377"/>
          </a:xfrm>
          <a:prstGeom prst="rect">
            <a:avLst/>
          </a:prstGeom>
        </p:spPr>
      </p:pic>
      <p:sp>
        <p:nvSpPr>
          <p:cNvPr id="8" name="Content Placeholder 2"/>
          <p:cNvSpPr>
            <a:spLocks noGrp="1"/>
          </p:cNvSpPr>
          <p:nvPr>
            <p:ph idx="1"/>
          </p:nvPr>
        </p:nvSpPr>
        <p:spPr>
          <a:xfrm>
            <a:off x="743373" y="5934108"/>
            <a:ext cx="8488680" cy="801310"/>
          </a:xfrm>
        </p:spPr>
        <p:txBody>
          <a:bodyPr/>
          <a:lstStyle/>
          <a:p>
            <a:r>
              <a:rPr lang="en-US" sz="2400" dirty="0" smtClean="0"/>
              <a:t>This room is available for any off-line work on liaisons to 3GPP during the time slots when no official meeting is scheduled</a:t>
            </a:r>
            <a:endParaRPr lang="en-US" sz="2400" dirty="0" smtClean="0"/>
          </a:p>
          <a:p>
            <a:endParaRPr lang="en-US" sz="2400" dirty="0" smtClean="0"/>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474</TotalTime>
  <Words>455</Words>
  <Application>Microsoft Office PowerPoint</Application>
  <PresentationFormat>Custom</PresentationFormat>
  <Paragraphs>60</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2016 Opening Report</vt:lpstr>
      <vt:lpstr>Voter Summary</vt:lpstr>
      <vt:lpstr>Liaisons with 3GPP on LAA</vt:lpstr>
      <vt:lpstr>Task Group 1a (TG1a)</vt:lpstr>
      <vt:lpstr>Wireless Automotive Coexistence – Study Group</vt:lpstr>
      <vt:lpstr>IEEE 802 5G Standing Committee</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99</cp:revision>
  <cp:lastPrinted>2015-01-08T23:35:49Z</cp:lastPrinted>
  <dcterms:created xsi:type="dcterms:W3CDTF">2014-10-30T17:06:39Z</dcterms:created>
  <dcterms:modified xsi:type="dcterms:W3CDTF">2016-07-25T18:38:13Z</dcterms:modified>
</cp:coreProperties>
</file>