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83" r:id="rId2"/>
    <p:sldId id="285" r:id="rId3"/>
    <p:sldId id="286" r:id="rId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802.19-16/0100r1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Date Placeholder 3"/>
          <p:cNvSpPr txBox="1">
            <a:spLocks/>
          </p:cNvSpPr>
          <p:nvPr userDrawn="1"/>
        </p:nvSpPr>
        <p:spPr bwMode="auto">
          <a:xfrm>
            <a:off x="761974" y="365971"/>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May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Meeting Minutes</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2016-05-17</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48" name="Document" r:id="rId4" imgW="8253286" imgH="2531617" progId="Word.Document.8">
                  <p:embed/>
                </p:oleObj>
              </mc:Choice>
              <mc:Fallback>
                <p:oleObj name="Document" r:id="rId4" imgW="8253286" imgH="2531617" progId="Word.Document.8">
                  <p:embed/>
                  <p:pic>
                    <p:nvPicPr>
                      <p:cNvPr id="0" name=""/>
                      <p:cNvPicPr>
                        <a:picLocks noChangeAspect="1" noChangeArrowheads="1"/>
                      </p:cNvPicPr>
                      <p:nvPr/>
                    </p:nvPicPr>
                    <p:blipFill>
                      <a:blip r:embed="rId5"/>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Tuesday PM2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4:00PM - </a:t>
            </a:r>
            <a:r>
              <a:rPr kumimoji="1" lang="en-US" altLang="ja-JP" dirty="0"/>
              <a:t>m</a:t>
            </a:r>
            <a:r>
              <a:rPr kumimoji="1" lang="en-US" altLang="ja-JP" dirty="0" smtClean="0"/>
              <a:t>eeting is called to order</a:t>
            </a:r>
          </a:p>
          <a:p>
            <a:r>
              <a:rPr kumimoji="1" lang="en-US" altLang="ja-JP" dirty="0"/>
              <a:t>4:02PM – presentation 19-16-0076r0: “</a:t>
            </a:r>
            <a:r>
              <a:rPr lang="en-US" dirty="0"/>
              <a:t>Global Availability of 5GHz Spectrum for Automotive Use”, Jim Lansford (Qualcomm)</a:t>
            </a:r>
          </a:p>
          <a:p>
            <a:r>
              <a:rPr kumimoji="1" lang="en-US" altLang="ja-JP" dirty="0"/>
              <a:t>4:35PM – presentation 19-16-0099r0: “PAR draft 0.1 for the Wireless Coexistence SG”, Igal Kotzer (General Motors)</a:t>
            </a:r>
          </a:p>
          <a:p>
            <a:r>
              <a:rPr kumimoji="1" lang="en-US" altLang="ja-JP" dirty="0" smtClean="0"/>
              <a:t>5:30PM – meeting is in recess</a:t>
            </a:r>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Thursday AM2 </a:t>
            </a:r>
            <a:r>
              <a:rPr kumimoji="1" lang="en-US" altLang="ja-JP" dirty="0" smtClean="0"/>
              <a:t>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10:32AM </a:t>
            </a:r>
            <a:r>
              <a:rPr kumimoji="1" lang="en-US" altLang="ja-JP" dirty="0" smtClean="0"/>
              <a:t>- </a:t>
            </a:r>
            <a:r>
              <a:rPr kumimoji="1" lang="en-US" altLang="ja-JP" dirty="0"/>
              <a:t>m</a:t>
            </a:r>
            <a:r>
              <a:rPr kumimoji="1" lang="en-US" altLang="ja-JP" dirty="0" smtClean="0"/>
              <a:t>eeting is called to order</a:t>
            </a:r>
          </a:p>
          <a:p>
            <a:r>
              <a:rPr kumimoji="1" lang="en-US" altLang="ja-JP" dirty="0" smtClean="0"/>
              <a:t>10:34AM </a:t>
            </a:r>
            <a:r>
              <a:rPr kumimoji="1" lang="en-US" altLang="ja-JP" dirty="0"/>
              <a:t>– presentation </a:t>
            </a:r>
            <a:r>
              <a:rPr kumimoji="1" lang="en-US" altLang="ja-JP" dirty="0" smtClean="0"/>
              <a:t>19-16-0099r1: </a:t>
            </a:r>
            <a:r>
              <a:rPr kumimoji="1" lang="en-US" altLang="ja-JP" dirty="0"/>
              <a:t>“PAR draft 0.1 for the Wireless Coexistence SG”, Igal Kotzer (General Motors</a:t>
            </a:r>
            <a:r>
              <a:rPr kumimoji="1" lang="en-US" altLang="ja-JP" dirty="0" smtClean="0"/>
              <a:t>)</a:t>
            </a:r>
          </a:p>
          <a:p>
            <a:pPr lvl="1"/>
            <a:r>
              <a:rPr kumimoji="1" lang="en-US" altLang="ja-JP" dirty="0" smtClean="0"/>
              <a:t>The group reached an agreement on the title of the recommended practice</a:t>
            </a:r>
          </a:p>
          <a:p>
            <a:pPr lvl="1"/>
            <a:r>
              <a:rPr kumimoji="1" lang="en-US" altLang="ja-JP" dirty="0" smtClean="0"/>
              <a:t>The group finished going over the </a:t>
            </a:r>
            <a:r>
              <a:rPr kumimoji="1" lang="en-US" altLang="ja-JP" smtClean="0"/>
              <a:t>scope section</a:t>
            </a:r>
            <a:endParaRPr kumimoji="1" lang="en-US" altLang="ja-JP" dirty="0"/>
          </a:p>
          <a:p>
            <a:r>
              <a:rPr kumimoji="1" lang="en-US" altLang="ja-JP" dirty="0" smtClean="0"/>
              <a:t>12:14PM </a:t>
            </a:r>
            <a:r>
              <a:rPr kumimoji="1" lang="en-US" altLang="ja-JP" dirty="0" smtClean="0"/>
              <a:t>– meeting is </a:t>
            </a:r>
            <a:r>
              <a:rPr kumimoji="1" lang="en-US" altLang="ja-JP" dirty="0" smtClean="0"/>
              <a:t>adjourned</a:t>
            </a:r>
            <a:endParaRPr kumimoji="1" lang="en-US" altLang="ja-JP" dirty="0"/>
          </a:p>
          <a:p>
            <a:pPr lvl="1"/>
            <a:endParaRPr kumimoji="1" lang="en-US" altLang="ja-JP" dirty="0"/>
          </a:p>
        </p:txBody>
      </p:sp>
    </p:spTree>
    <p:extLst>
      <p:ext uri="{BB962C8B-B14F-4D97-AF65-F5344CB8AC3E}">
        <p14:creationId xmlns:p14="http://schemas.microsoft.com/office/powerpoint/2010/main" val="880909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4104</TotalTime>
  <Words>211</Words>
  <Application>Microsoft Office PowerPoint</Application>
  <PresentationFormat>Custom</PresentationFormat>
  <Paragraphs>21</Paragraphs>
  <Slides>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Wireless Automotive Coexistence – Meeting Minutes</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71</cp:revision>
  <cp:lastPrinted>2014-11-08T20:15:38Z</cp:lastPrinted>
  <dcterms:created xsi:type="dcterms:W3CDTF">2014-10-30T17:06:39Z</dcterms:created>
  <dcterms:modified xsi:type="dcterms:W3CDTF">2016-05-19T23:28:09Z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