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83" r:id="rId2"/>
    <p:sldId id="285" r:id="rId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802.19-16/0100r0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Date Placeholder 3"/>
          <p:cNvSpPr txBox="1">
            <a:spLocks/>
          </p:cNvSpPr>
          <p:nvPr userDrawn="1"/>
        </p:nvSpPr>
        <p:spPr bwMode="auto">
          <a:xfrm>
            <a:off x="761974" y="365971"/>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May 2016</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a:t>
            </a:r>
            <a:r>
              <a:rPr lang="en-GB" dirty="0" smtClean="0"/>
              <a:t>Meeting Minutes</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2016-05-17</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47"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Tuesday PM2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4:00PM - </a:t>
            </a:r>
            <a:r>
              <a:rPr kumimoji="1" lang="en-US" altLang="ja-JP" dirty="0"/>
              <a:t>m</a:t>
            </a:r>
            <a:r>
              <a:rPr kumimoji="1" lang="en-US" altLang="ja-JP" dirty="0" smtClean="0"/>
              <a:t>eeting is called to order</a:t>
            </a:r>
          </a:p>
          <a:p>
            <a:r>
              <a:rPr kumimoji="1" lang="en-US" altLang="ja-JP" dirty="0"/>
              <a:t>4:02PM – presentation 19-16-0076r0: “</a:t>
            </a:r>
            <a:r>
              <a:rPr lang="en-US" dirty="0"/>
              <a:t>Global Availability of 5GHz Spectrum for Automotive Use”, Jim Lansford (Qualcomm)</a:t>
            </a:r>
          </a:p>
          <a:p>
            <a:r>
              <a:rPr kumimoji="1" lang="en-US" altLang="ja-JP" dirty="0"/>
              <a:t>4:35PM – presentation 19-16-0099r0: “PAR draft 0.1 for the Wireless Coexistence SG”, Igal Kotzer (General Motors)</a:t>
            </a:r>
          </a:p>
          <a:p>
            <a:r>
              <a:rPr kumimoji="1" lang="en-US" altLang="ja-JP" dirty="0" smtClean="0"/>
              <a:t>5:30PM – meeting is in recess</a:t>
            </a:r>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4097</TotalTime>
  <Words>148</Words>
  <Application>Microsoft Office PowerPoint</Application>
  <PresentationFormat>Custom</PresentationFormat>
  <Paragraphs>13</Paragraphs>
  <Slides>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0" baseType="lpstr">
      <vt:lpstr>Arial Unicode MS</vt:lpstr>
      <vt:lpstr>MS Gothic</vt:lpstr>
      <vt:lpstr>Arial</vt:lpstr>
      <vt:lpstr>Calibri</vt:lpstr>
      <vt:lpstr>Courier New</vt:lpstr>
      <vt:lpstr>Times New Roman</vt:lpstr>
      <vt:lpstr>Office Theme</vt:lpstr>
      <vt:lpstr>Document</vt:lpstr>
      <vt:lpstr>Wireless Automotive Coexistence – Meeting Minutes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70</cp:revision>
  <cp:lastPrinted>2014-11-08T20:15:38Z</cp:lastPrinted>
  <dcterms:created xsi:type="dcterms:W3CDTF">2014-10-30T17:06:39Z</dcterms:created>
  <dcterms:modified xsi:type="dcterms:W3CDTF">2016-05-18T04:39:48Z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