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4" r:id="rId3"/>
    <p:sldId id="357" r:id="rId4"/>
    <p:sldId id="345" r:id="rId5"/>
    <p:sldId id="316" r:id="rId6"/>
    <p:sldId id="364"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57"/>
            <p14:sldId id="345"/>
            <p14:sldId id="316"/>
            <p14:sldId id="364"/>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802.19-16/0097r0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Plan of TG review</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6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a plan of TG review.</a:t>
            </a:r>
          </a:p>
          <a:p>
            <a:pPr lvl="1"/>
            <a:r>
              <a:rPr kumimoji="1" lang="en-US" altLang="ja-JP" dirty="0" smtClean="0"/>
              <a:t>TG review will be started after this F2F meeting.</a:t>
            </a:r>
          </a:p>
          <a:p>
            <a:pPr lvl="1"/>
            <a:r>
              <a:rPr kumimoji="1" lang="en-US" altLang="ja-JP" dirty="0" smtClean="0"/>
              <a:t>After TG review, TG will prepare draft for WG Letter Ballot.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After July 2011 meeting, the technical editor prepared candidate draft (D0.1).</a:t>
            </a:r>
          </a:p>
          <a:p>
            <a:r>
              <a:rPr kumimoji="1" lang="en-US" altLang="ja-JP" dirty="0" smtClean="0"/>
              <a:t>TG1 run two week TG review and collected comments before September 2011 meeting.</a:t>
            </a:r>
          </a:p>
          <a:p>
            <a:pPr lvl="1"/>
            <a:r>
              <a:rPr kumimoji="1" lang="en-US" altLang="ja-JP" dirty="0" smtClean="0"/>
              <a:t>243 comments (101 Technical, 143 Editorial)</a:t>
            </a:r>
          </a:p>
          <a:p>
            <a:r>
              <a:rPr kumimoji="1" lang="en-US" altLang="ja-JP" dirty="0" smtClean="0"/>
              <a:t>TG1 resolved TG review comments and run second TG review before November 2011 meeting.</a:t>
            </a:r>
          </a:p>
          <a:p>
            <a:pPr lvl="1"/>
            <a:r>
              <a:rPr kumimoji="1" lang="en-US" altLang="ja-JP" dirty="0" smtClean="0"/>
              <a:t>112 comments (23 General, 54 Technical, 35 Editorial)</a:t>
            </a:r>
          </a:p>
          <a:p>
            <a:r>
              <a:rPr kumimoji="1" lang="en-US" altLang="ja-JP" dirty="0" smtClean="0"/>
              <a:t>TG1 resolved second TG review comments with big editorial changes until March 2012 meeting.</a:t>
            </a:r>
          </a:p>
          <a:p>
            <a:r>
              <a:rPr kumimoji="1" lang="en-US" altLang="ja-JP" dirty="0" smtClean="0"/>
              <a:t>First WG Letter Ballot started after March 2012</a:t>
            </a:r>
            <a:r>
              <a:rPr kumimoji="1" lang="ja-JP" altLang="en-US" dirty="0"/>
              <a:t> </a:t>
            </a:r>
            <a:r>
              <a:rPr kumimoji="1" lang="en-US" altLang="ja-JP" dirty="0" smtClean="0"/>
              <a:t>meeting.</a:t>
            </a:r>
          </a:p>
          <a:p>
            <a:endParaRPr kumimoji="1" lang="en-US" altLang="ja-JP" dirty="0"/>
          </a:p>
          <a:p>
            <a:r>
              <a:rPr kumimoji="1" lang="en-US" altLang="ja-JP" dirty="0" smtClean="0"/>
              <a:t>Please see TG1 meeting minutes;</a:t>
            </a:r>
          </a:p>
          <a:p>
            <a:pPr lvl="1"/>
            <a:r>
              <a:rPr kumimoji="1" lang="en-US" altLang="ja-JP" dirty="0" smtClean="0"/>
              <a:t>19-11/0116r0 (Sep. ‘11), 19-11/0151r0 (Nov. ‘11), 19-12/0030r0 (Jan. ‘12), 19-12/0049r0 (Mar. ‘12)</a:t>
            </a:r>
            <a:endParaRPr kumimoji="1" lang="en-US" altLang="ja-JP" dirty="0"/>
          </a:p>
        </p:txBody>
      </p:sp>
      <p:sp>
        <p:nvSpPr>
          <p:cNvPr id="2" name="タイトル 1"/>
          <p:cNvSpPr>
            <a:spLocks noGrp="1"/>
          </p:cNvSpPr>
          <p:nvPr>
            <p:ph type="title"/>
          </p:nvPr>
        </p:nvSpPr>
        <p:spPr/>
        <p:txBody>
          <a:bodyPr/>
          <a:lstStyle/>
          <a:p>
            <a:r>
              <a:rPr kumimoji="1" lang="en-US" altLang="ja-JP" dirty="0" smtClean="0"/>
              <a:t>[Recap] IEEE 802.19.1</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Other WG</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IEEE 802.11 WG has Comments Collection</a:t>
            </a:r>
          </a:p>
          <a:p>
            <a:pPr lvl="1"/>
            <a:r>
              <a:rPr kumimoji="1" lang="en-US" altLang="ja-JP" dirty="0" smtClean="0"/>
              <a:t>This </a:t>
            </a:r>
            <a:r>
              <a:rPr kumimoji="1" lang="en-US" altLang="ja-JP" dirty="0"/>
              <a:t>is a 21-day comments collection period.</a:t>
            </a:r>
          </a:p>
          <a:p>
            <a:pPr lvl="1"/>
            <a:r>
              <a:rPr kumimoji="1" lang="en-US" altLang="ja-JP" dirty="0"/>
              <a:t>Anybody who has access to the draft may provide comments. You need to vote in order to provide comments, but what you vote does not matter (i.e., has no effect). If you are an 802.11 voter, this comments collection will have no effect on your 802.11 membership, regardless of whether you respond or not.</a:t>
            </a:r>
          </a:p>
          <a:p>
            <a:pPr lvl="1"/>
            <a:r>
              <a:rPr kumimoji="1" lang="en-US" altLang="ja-JP" dirty="0"/>
              <a:t>You must follow these instructions to provide comments.  Do not send an email to provide comments.  Providing comments by any method other than the web-based process described here will result in your comments being discarded.</a:t>
            </a:r>
          </a:p>
          <a:p>
            <a:pPr lvl="1"/>
            <a:r>
              <a:rPr kumimoji="1" lang="en-US" altLang="ja-JP" dirty="0"/>
              <a:t>The draft is password protected in accordance with IEEE 802 Policies and Procedures. To obtain the draft, use the username and the password supplied to active members for the 802.11 WG private area.</a:t>
            </a:r>
          </a:p>
          <a:p>
            <a:pPr lvl="1"/>
            <a:r>
              <a:rPr kumimoji="1" lang="en-US" altLang="ja-JP" dirty="0"/>
              <a:t>You need an IEEE-SA web account to vote. Instructions for getting an account, changing the registered email address and affiliation are here. If you get a new IEEE-SA web account, you will need to record an interest in C/LM/WG802.11, and let the WG chair know your new SA pin before you can vote using this account</a:t>
            </a:r>
            <a:r>
              <a:rPr kumimoji="1" lang="en-US" altLang="ja-JP" dirty="0" smtClean="0"/>
              <a:t>.</a:t>
            </a:r>
          </a:p>
          <a:p>
            <a:r>
              <a:rPr kumimoji="1" lang="en-US" altLang="ja-JP" dirty="0" smtClean="0"/>
              <a:t>(example) TG ax Comments Collection #23</a:t>
            </a:r>
          </a:p>
          <a:p>
            <a:pPr lvl="1"/>
            <a:r>
              <a:rPr kumimoji="1" lang="en-US" altLang="ja-JP" dirty="0" smtClean="0"/>
              <a:t>For detail, please see below URL;</a:t>
            </a:r>
            <a:endParaRPr kumimoji="1" lang="en-US" altLang="ja-JP" dirty="0"/>
          </a:p>
          <a:p>
            <a:pPr lvl="1"/>
            <a:r>
              <a:rPr kumimoji="1" lang="en-US" altLang="ja-JP" dirty="0"/>
              <a:t>http://www.ieee802.org/11/LetterBallots/CC23ax/CC23_instructions.html</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of TG1a review</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Follow IEEE 802.19 TG1 procedure</a:t>
            </a:r>
          </a:p>
          <a:p>
            <a:pPr lvl="1"/>
            <a:r>
              <a:rPr kumimoji="1" lang="en-US" altLang="ja-JP" dirty="0" smtClean="0"/>
              <a:t>After May ‘16 meeting, Technical editor will prepare the candidate draft before kicking off first TG review.</a:t>
            </a:r>
          </a:p>
          <a:p>
            <a:pPr lvl="1"/>
            <a:r>
              <a:rPr kumimoji="1" lang="en-US" altLang="ja-JP" dirty="0" smtClean="0"/>
              <a:t>On </a:t>
            </a:r>
            <a:r>
              <a:rPr kumimoji="1" lang="en-US" altLang="ja-JP" dirty="0" smtClean="0">
                <a:solidFill>
                  <a:srgbClr val="FF0000"/>
                </a:solidFill>
              </a:rPr>
              <a:t>Jun. 17, 2016</a:t>
            </a:r>
            <a:r>
              <a:rPr kumimoji="1" lang="en-US" altLang="ja-JP" dirty="0" smtClean="0"/>
              <a:t>, kick off first TG review for four weeks.</a:t>
            </a:r>
          </a:p>
          <a:p>
            <a:pPr lvl="1"/>
            <a:r>
              <a:rPr kumimoji="1" lang="en-US" altLang="ja-JP" dirty="0" smtClean="0"/>
              <a:t>On </a:t>
            </a:r>
            <a:r>
              <a:rPr kumimoji="1" lang="en-US" altLang="ja-JP" dirty="0" smtClean="0">
                <a:solidFill>
                  <a:srgbClr val="FF0000"/>
                </a:solidFill>
              </a:rPr>
              <a:t>Jul. 15, 2016</a:t>
            </a:r>
            <a:r>
              <a:rPr kumimoji="1" lang="en-US" altLang="ja-JP" dirty="0" smtClean="0"/>
              <a:t>, close comments collection.</a:t>
            </a:r>
          </a:p>
          <a:p>
            <a:pPr lvl="1"/>
            <a:r>
              <a:rPr kumimoji="1" lang="en-US" altLang="ja-JP" dirty="0" smtClean="0"/>
              <a:t>Hold teleconference the week of Jul. 18</a:t>
            </a:r>
          </a:p>
          <a:p>
            <a:pPr lvl="1"/>
            <a:r>
              <a:rPr kumimoji="1" lang="en-US" altLang="ja-JP" dirty="0" smtClean="0"/>
              <a:t>Start to resolve comments in July ‘16 meeting.</a:t>
            </a:r>
          </a:p>
          <a:p>
            <a:pPr lvl="1"/>
            <a:r>
              <a:rPr kumimoji="1" lang="en-US" altLang="ja-JP" dirty="0" smtClean="0"/>
              <a:t>After July or September ‘16 meeting, move to second review.</a:t>
            </a:r>
          </a:p>
          <a:p>
            <a:pPr lvl="1"/>
            <a:r>
              <a:rPr kumimoji="1" lang="en-US" altLang="ja-JP" dirty="0" smtClean="0"/>
              <a:t>Resolve all comments by the end of November ‘16 meeting and move to WG Letter Ballot after November ‘16 meeting.</a:t>
            </a:r>
          </a:p>
          <a:p>
            <a:pPr lvl="1"/>
            <a:endParaRPr kumimoji="1" lang="en-US" altLang="ja-JP" dirty="0"/>
          </a:p>
          <a:p>
            <a:pPr lvl="1"/>
            <a:r>
              <a:rPr kumimoji="1" lang="en-US" altLang="ja-JP" dirty="0" smtClean="0"/>
              <a:t>IEEE 802.19 voters </a:t>
            </a:r>
            <a:r>
              <a:rPr kumimoji="1" lang="en-US" altLang="ja-JP" dirty="0"/>
              <a:t>may provide </a:t>
            </a:r>
            <a:r>
              <a:rPr kumimoji="1" lang="en-US" altLang="ja-JP" dirty="0" smtClean="0"/>
              <a:t>comments.</a:t>
            </a:r>
          </a:p>
          <a:p>
            <a:pPr lvl="1"/>
            <a:r>
              <a:rPr kumimoji="1" lang="en-US" altLang="ja-JP" dirty="0"/>
              <a:t>If you are an </a:t>
            </a:r>
            <a:r>
              <a:rPr kumimoji="1" lang="en-US" altLang="ja-JP" dirty="0" smtClean="0"/>
              <a:t>IEEE 802.19 </a:t>
            </a:r>
            <a:r>
              <a:rPr kumimoji="1" lang="en-US" altLang="ja-JP" dirty="0"/>
              <a:t>voter, this comments collection will have no effect on your </a:t>
            </a:r>
            <a:r>
              <a:rPr kumimoji="1" lang="en-US" altLang="ja-JP" dirty="0" smtClean="0"/>
              <a:t>IEEE 802.19 </a:t>
            </a:r>
            <a:r>
              <a:rPr kumimoji="1" lang="en-US" altLang="ja-JP" dirty="0"/>
              <a:t>membership, regardless of whether you respond or not</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7863</TotalTime>
  <Words>692</Words>
  <Application>Microsoft Office PowerPoint</Application>
  <PresentationFormat>ユーザー設定</PresentationFormat>
  <Paragraphs>66</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Plan of TG review</vt:lpstr>
      <vt:lpstr>Abstract</vt:lpstr>
      <vt:lpstr>Project timeline</vt:lpstr>
      <vt:lpstr>[Recap] IEEE 802.19.1</vt:lpstr>
      <vt:lpstr>Other WG</vt:lpstr>
      <vt:lpstr>Plan of TG1a review</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367</cp:revision>
  <cp:lastPrinted>2014-11-08T20:15:38Z</cp:lastPrinted>
  <dcterms:created xsi:type="dcterms:W3CDTF">2014-10-30T17:06:39Z</dcterms:created>
  <dcterms:modified xsi:type="dcterms:W3CDTF">2016-05-18T01:00:44Z</dcterms:modified>
</cp:coreProperties>
</file>