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323" r:id="rId3"/>
    <p:sldId id="324" r:id="rId4"/>
    <p:sldId id="316" r:id="rId5"/>
    <p:sldId id="321"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1"/>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802.19-16/0081r0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May 2016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72"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smtClean="0"/>
          </a:p>
        </p:txBody>
      </p:sp>
      <p:pic>
        <p:nvPicPr>
          <p:cNvPr id="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1479178"/>
            <a:ext cx="8077200"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kumimoji="1" lang="en-US" altLang="ja-JP" dirty="0" smtClean="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grpSp>
        <p:nvGrpSpPr>
          <p:cNvPr id="8" name="グループ化 7"/>
          <p:cNvGrpSpPr/>
          <p:nvPr/>
        </p:nvGrpSpPr>
        <p:grpSpPr>
          <a:xfrm>
            <a:off x="6035912" y="4114800"/>
            <a:ext cx="2422288" cy="2720240"/>
            <a:chOff x="6035912" y="4038600"/>
            <a:chExt cx="2422288" cy="2720240"/>
          </a:xfrm>
        </p:grpSpPr>
        <p:grpSp>
          <p:nvGrpSpPr>
            <p:cNvPr id="13" name="グループ化 12"/>
            <p:cNvGrpSpPr/>
            <p:nvPr/>
          </p:nvGrpSpPr>
          <p:grpSpPr>
            <a:xfrm>
              <a:off x="6324600" y="4038600"/>
              <a:ext cx="1295400" cy="609600"/>
              <a:chOff x="6324600" y="4038600"/>
              <a:chExt cx="1295400" cy="609600"/>
            </a:xfrm>
          </p:grpSpPr>
          <p:cxnSp>
            <p:nvCxnSpPr>
              <p:cNvPr id="9" name="直線コネクタ 8"/>
              <p:cNvCxnSpPr/>
              <p:nvPr/>
            </p:nvCxnSpPr>
            <p:spPr bwMode="auto">
              <a:xfrm>
                <a:off x="6324600" y="4038600"/>
                <a:ext cx="1295400" cy="609600"/>
              </a:xfrm>
              <a:prstGeom prst="line">
                <a:avLst/>
              </a:prstGeom>
              <a:solidFill>
                <a:srgbClr val="00B8FF"/>
              </a:solidFill>
              <a:ln w="76200" cap="flat" cmpd="sng" algn="ctr">
                <a:solidFill>
                  <a:srgbClr val="FF0000"/>
                </a:solidFill>
                <a:prstDash val="solid"/>
                <a:round/>
                <a:headEnd type="none" w="med" len="med"/>
                <a:tailEnd type="none" w="med" len="med"/>
              </a:ln>
              <a:effectLst/>
            </p:spPr>
          </p:cxnSp>
          <p:cxnSp>
            <p:nvCxnSpPr>
              <p:cNvPr id="10" name="直線コネクタ 9"/>
              <p:cNvCxnSpPr/>
              <p:nvPr/>
            </p:nvCxnSpPr>
            <p:spPr bwMode="auto">
              <a:xfrm flipV="1">
                <a:off x="6324600" y="4038600"/>
                <a:ext cx="1295400" cy="609600"/>
              </a:xfrm>
              <a:prstGeom prst="line">
                <a:avLst/>
              </a:prstGeom>
              <a:solidFill>
                <a:srgbClr val="00B8FF"/>
              </a:solidFill>
              <a:ln w="76200" cap="flat" cmpd="sng" algn="ctr">
                <a:solidFill>
                  <a:srgbClr val="FF0000"/>
                </a:solidFill>
                <a:prstDash val="solid"/>
                <a:round/>
                <a:headEnd type="none" w="med" len="med"/>
                <a:tailEnd type="none" w="med" len="med"/>
              </a:ln>
              <a:effectLst/>
            </p:spPr>
          </p:cxnSp>
        </p:grpSp>
        <p:sp>
          <p:nvSpPr>
            <p:cNvPr id="14" name="右カーブ矢印 13"/>
            <p:cNvSpPr/>
            <p:nvPr/>
          </p:nvSpPr>
          <p:spPr bwMode="auto">
            <a:xfrm rot="10800000">
              <a:off x="7620000" y="4191000"/>
              <a:ext cx="838200" cy="2286000"/>
            </a:xfrm>
            <a:prstGeom prst="curvedRigh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テキスト ボックス 14"/>
            <p:cNvSpPr txBox="1"/>
            <p:nvPr/>
          </p:nvSpPr>
          <p:spPr>
            <a:xfrm>
              <a:off x="6035912" y="6050954"/>
              <a:ext cx="1584088" cy="707886"/>
            </a:xfrm>
            <a:prstGeom prst="rect">
              <a:avLst/>
            </a:prstGeom>
            <a:solidFill>
              <a:schemeClr val="bg1"/>
            </a:solidFill>
          </p:spPr>
          <p:txBody>
            <a:bodyPr wrap="none" rtlCol="0">
              <a:spAutoFit/>
            </a:bodyPr>
            <a:lstStyle/>
            <a:p>
              <a:pPr lvl="0" defTabSz="479226" eaLnBrk="1" hangingPunct="1">
                <a:spcBef>
                  <a:spcPts val="640"/>
                </a:spcBef>
              </a:pPr>
              <a:r>
                <a:rPr kumimoji="1" lang="en-US" altLang="ja-JP" sz="4000" b="1" kern="0" dirty="0" smtClean="0">
                  <a:solidFill>
                    <a:srgbClr val="FF0000"/>
                  </a:solidFill>
                  <a:latin typeface="Calibri" panose="020F0502020204030204" pitchFamily="34" charset="0"/>
                  <a:ea typeface="MS Gothic"/>
                </a:rPr>
                <a:t>Cancel</a:t>
              </a:r>
              <a:endParaRPr kumimoji="1" lang="en-US" altLang="ja-JP" sz="4000" b="1" kern="0" dirty="0">
                <a:solidFill>
                  <a:srgbClr val="FF0000"/>
                </a:solidFill>
                <a:latin typeface="Calibri" panose="020F0502020204030204" pitchFamily="34" charset="0"/>
                <a:ea typeface="MS Gothic"/>
              </a:endParaRPr>
            </a:p>
          </p:txBody>
        </p:sp>
      </p:grpSp>
    </p:spTree>
    <p:extLst>
      <p:ext uri="{BB962C8B-B14F-4D97-AF65-F5344CB8AC3E}">
        <p14:creationId xmlns:p14="http://schemas.microsoft.com/office/powerpoint/2010/main" val="2592626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6408403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Backgrounds</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kumimoji="1" lang="en-US" altLang="ja-JP" dirty="0" smtClean="0"/>
              <a:t>IEEE SASB approved to form a task group under 802.19 WG on September 3</a:t>
            </a:r>
            <a:r>
              <a:rPr kumimoji="1" lang="en-US" altLang="ja-JP" baseline="30000" dirty="0" smtClean="0"/>
              <a:t>rd</a:t>
            </a:r>
            <a:r>
              <a:rPr kumimoji="1" lang="en-US" altLang="ja-JP" dirty="0" smtClean="0"/>
              <a:t>, 2015.</a:t>
            </a:r>
          </a:p>
          <a:p>
            <a:pPr lvl="1"/>
            <a:r>
              <a:rPr kumimoji="1" lang="en-US" altLang="ja-JP" dirty="0" smtClean="0"/>
              <a:t>Approved PAR (19-15/0028r8) and CSD (19-15/0029r5)</a:t>
            </a:r>
          </a:p>
          <a:p>
            <a:pPr lvl="1"/>
            <a:endParaRPr kumimoji="1" lang="en-US" altLang="ja-JP" dirty="0" smtClean="0"/>
          </a:p>
          <a:p>
            <a:r>
              <a:rPr kumimoji="1" lang="en-US" altLang="ja-JP" dirty="0" smtClean="0"/>
              <a:t>November 2015 meeting was the first task group meeting</a:t>
            </a:r>
          </a:p>
          <a:p>
            <a:pPr lvl="1"/>
            <a:r>
              <a:rPr kumimoji="1" lang="en-US" altLang="ja-JP" dirty="0" smtClean="0"/>
              <a:t>9 contributions (5 technical, 4 general) were discussed</a:t>
            </a:r>
          </a:p>
          <a:p>
            <a:pPr lvl="1"/>
            <a:r>
              <a:rPr kumimoji="1" lang="en-US" altLang="ja-JP" dirty="0" smtClean="0"/>
              <a:t>Meeting minutes (19-15/0103r0)</a:t>
            </a:r>
          </a:p>
          <a:p>
            <a:pPr lvl="1"/>
            <a:endParaRPr kumimoji="1" lang="en-US" altLang="ja-JP" dirty="0"/>
          </a:p>
          <a:p>
            <a:r>
              <a:rPr kumimoji="1" lang="en-US" altLang="ja-JP" dirty="0" smtClean="0"/>
              <a:t>January 2016 meeting were held</a:t>
            </a:r>
          </a:p>
          <a:p>
            <a:pPr lvl="1"/>
            <a:r>
              <a:rPr kumimoji="1" lang="en-US" altLang="ja-JP" dirty="0" smtClean="0"/>
              <a:t>5 text proposals were approved</a:t>
            </a:r>
            <a:r>
              <a:rPr kumimoji="1" lang="en-US" altLang="ja-JP" dirty="0"/>
              <a:t> </a:t>
            </a:r>
            <a:r>
              <a:rPr kumimoji="1" lang="en-US" altLang="ja-JP" dirty="0" smtClean="0"/>
              <a:t>for candidate draft D0.1</a:t>
            </a:r>
          </a:p>
          <a:p>
            <a:pPr lvl="1"/>
            <a:r>
              <a:rPr kumimoji="1" lang="en-US" altLang="ja-JP" dirty="0" smtClean="0"/>
              <a:t>Meeting minutes (19-16/0028r1)</a:t>
            </a:r>
            <a:endParaRPr kumimoji="1" lang="en-US" altLang="ja-JP" dirty="0"/>
          </a:p>
          <a:p>
            <a:pPr lvl="1"/>
            <a:endParaRPr kumimoji="1" lang="en-US" altLang="ja-JP" dirty="0" smtClean="0"/>
          </a:p>
          <a:p>
            <a:r>
              <a:rPr kumimoji="1" lang="en-US" altLang="ja-JP" dirty="0" smtClean="0"/>
              <a:t>March 2016 meeting were held</a:t>
            </a:r>
          </a:p>
          <a:p>
            <a:pPr lvl="1"/>
            <a:r>
              <a:rPr kumimoji="1" lang="en-US" altLang="ja-JP" dirty="0" smtClean="0"/>
              <a:t>6 </a:t>
            </a:r>
            <a:r>
              <a:rPr kumimoji="1" lang="en-US" altLang="ja-JP" dirty="0"/>
              <a:t>text proposals were approved </a:t>
            </a:r>
            <a:r>
              <a:rPr kumimoji="1" lang="en-US" altLang="ja-JP" dirty="0" smtClean="0"/>
              <a:t>for candidate draft D0.2</a:t>
            </a:r>
            <a:endParaRPr kumimoji="1" lang="en-US" altLang="ja-JP" dirty="0"/>
          </a:p>
          <a:p>
            <a:pPr lvl="1"/>
            <a:r>
              <a:rPr kumimoji="1" lang="en-US" altLang="ja-JP" dirty="0" smtClean="0"/>
              <a:t>Meeting minutes (19-16/0064r1)</a:t>
            </a:r>
          </a:p>
          <a:p>
            <a:pPr lvl="1"/>
            <a:endParaRPr kumimoji="1" lang="en-US" altLang="ja-JP" dirty="0" smtClean="0"/>
          </a:p>
          <a:p>
            <a:r>
              <a:rPr kumimoji="1" lang="en-US" altLang="ja-JP" dirty="0" smtClean="0"/>
              <a:t>IEEE P802.19.1a-D0.2  is available for WG members area (password protected)</a:t>
            </a:r>
          </a:p>
          <a:p>
            <a:pPr lvl="1"/>
            <a:r>
              <a:rPr kumimoji="1" lang="en-US" altLang="ja-JP" dirty="0"/>
              <a:t>http://www.ieee802.org/19/private/draft.htm</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a:t>
            </a:r>
            <a:r>
              <a:rPr kumimoji="1" lang="ja-JP" altLang="en-US" dirty="0" smtClean="0"/>
              <a:t> </a:t>
            </a:r>
            <a:r>
              <a:rPr kumimoji="1" lang="en-US" altLang="ja-JP" dirty="0" smtClean="0"/>
              <a:t>and approve </a:t>
            </a:r>
            <a:r>
              <a:rPr kumimoji="1" lang="en-US" altLang="ja-JP" dirty="0"/>
              <a:t>IEEE </a:t>
            </a:r>
            <a:r>
              <a:rPr kumimoji="1" lang="en-US" altLang="ja-JP" dirty="0" smtClean="0"/>
              <a:t>P802.19.1a-D0.2</a:t>
            </a:r>
          </a:p>
          <a:p>
            <a:r>
              <a:rPr kumimoji="1" lang="en-US" altLang="ja-JP" dirty="0" smtClean="0"/>
              <a:t>Technical presentations and </a:t>
            </a:r>
            <a:r>
              <a:rPr kumimoji="1" lang="en-US" altLang="ja-JP" dirty="0"/>
              <a:t>t</a:t>
            </a:r>
            <a:r>
              <a:rPr kumimoji="1" lang="en-US" altLang="ja-JP" dirty="0" smtClean="0"/>
              <a:t>ext proposals</a:t>
            </a:r>
          </a:p>
          <a:p>
            <a:r>
              <a:rPr kumimoji="1" lang="en-US" altLang="ja-JP" dirty="0"/>
              <a:t>TG review procedure </a:t>
            </a:r>
            <a:r>
              <a:rPr kumimoji="1" lang="en-US" altLang="ja-JP" dirty="0" smtClean="0"/>
              <a:t>discussion</a:t>
            </a:r>
          </a:p>
          <a:p>
            <a:r>
              <a:rPr kumimoji="1" lang="en-US" altLang="ja-JP" dirty="0" smtClean="0"/>
              <a:t>Review and update project timeline (19-15/0096r0)</a:t>
            </a:r>
          </a:p>
          <a:p>
            <a:r>
              <a:rPr kumimoji="1" lang="en-US" altLang="ja-JP" dirty="0" smtClean="0"/>
              <a:t>Move to TG review</a:t>
            </a:r>
            <a:endParaRPr kumimoji="1" lang="en-US" altLang="ja-JP" dirty="0"/>
          </a:p>
          <a:p>
            <a:endParaRPr kumimoji="1" lang="en-US" altLang="ja-JP" dirty="0" smtClean="0"/>
          </a:p>
          <a:p>
            <a:r>
              <a:rPr kumimoji="1" lang="en-US" altLang="ja-JP" dirty="0" smtClean="0"/>
              <a:t>Please see TG1a agenda (19-15/0078rx)</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6247</TotalTime>
  <Words>303</Words>
  <Application>Microsoft Office PowerPoint</Application>
  <PresentationFormat>ユーザー設定</PresentationFormat>
  <Paragraphs>55</Paragraphs>
  <Slides>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Office Theme</vt:lpstr>
      <vt:lpstr>Document</vt:lpstr>
      <vt:lpstr>May 2016 TG1a Opening Report</vt:lpstr>
      <vt:lpstr>Schedule for the week</vt:lpstr>
      <vt:lpstr>TG1a officers</vt:lpstr>
      <vt:lpstr>Backgrounds</vt:lpstr>
      <vt:lpstr>Action items during this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224</cp:revision>
  <cp:lastPrinted>2014-11-08T20:15:38Z</cp:lastPrinted>
  <dcterms:created xsi:type="dcterms:W3CDTF">2014-10-30T17:06:39Z</dcterms:created>
  <dcterms:modified xsi:type="dcterms:W3CDTF">2016-05-14T22:33:40Z</dcterms:modified>
</cp:coreProperties>
</file>