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2" r:id="rId4"/>
    <p:sldId id="280" r:id="rId5"/>
    <p:sldId id="267" r:id="rId6"/>
    <p:sldId id="275"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787"/>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5/16/2016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802.19-16/0080r2</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May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May 2016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2016-05-14</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64" name="Document" r:id="rId5" imgW="8238348" imgH="2556850" progId="Word.Document.8">
                  <p:embed/>
                </p:oleObj>
              </mc:Choice>
              <mc:Fallback>
                <p:oleObj name="Document" r:id="rId5" imgW="8238348" imgH="2556850" progId="Word.Document.8">
                  <p:embed/>
                  <p:pic>
                    <p:nvPicPr>
                      <p:cNvPr id="0" name="Picture 3"/>
                      <p:cNvPicPr>
                        <a:picLocks noChangeAspect="1" noChangeArrowheads="1"/>
                      </p:cNvPicPr>
                      <p:nvPr/>
                    </p:nvPicPr>
                    <p:blipFill>
                      <a:blip r:embed="rId6"/>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32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Liaisons with 3GPP on LAA</a:t>
            </a:r>
            <a:endParaRPr lang="en-US" dirty="0"/>
          </a:p>
        </p:txBody>
      </p:sp>
      <p:sp>
        <p:nvSpPr>
          <p:cNvPr id="3" name="Content Placeholder 2"/>
          <p:cNvSpPr>
            <a:spLocks noGrp="1"/>
          </p:cNvSpPr>
          <p:nvPr>
            <p:ph idx="1"/>
          </p:nvPr>
        </p:nvSpPr>
        <p:spPr>
          <a:xfrm>
            <a:off x="731520" y="2113282"/>
            <a:ext cx="8488680" cy="4387427"/>
          </a:xfrm>
        </p:spPr>
        <p:txBody>
          <a:bodyPr/>
          <a:lstStyle/>
          <a:p>
            <a:r>
              <a:rPr lang="en-US" sz="2400" dirty="0" smtClean="0"/>
              <a:t>At the March Plenary we sent a liaison to 3GPP regarding LAA</a:t>
            </a:r>
          </a:p>
          <a:p>
            <a:pPr lvl="1"/>
            <a:r>
              <a:rPr lang="en-US" sz="2400" dirty="0"/>
              <a:t>http://</a:t>
            </a:r>
            <a:r>
              <a:rPr lang="en-US" sz="2400" dirty="0" smtClean="0"/>
              <a:t>www.ieee802.org/Communications.shtml </a:t>
            </a:r>
          </a:p>
          <a:p>
            <a:r>
              <a:rPr lang="en-US" sz="2400" dirty="0" smtClean="0"/>
              <a:t>In speaking to the RAN and RAN1 chairs the IEEE can expect a response to that liaison after the 3GPP meeting the week of May 23-27 </a:t>
            </a:r>
          </a:p>
          <a:p>
            <a:r>
              <a:rPr lang="en-US" sz="2400" dirty="0" smtClean="0"/>
              <a:t>Andrew Myles et. al. have prepared a draft liaison to 3GPP which 802.19 will consider this week</a:t>
            </a:r>
            <a:endParaRPr lang="en-US" sz="2400" dirty="0"/>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Additional Liaisons</a:t>
            </a:r>
            <a:endParaRPr lang="en-US" dirty="0"/>
          </a:p>
        </p:txBody>
      </p:sp>
      <p:sp>
        <p:nvSpPr>
          <p:cNvPr id="3" name="Content Placeholder 2"/>
          <p:cNvSpPr>
            <a:spLocks noGrp="1"/>
          </p:cNvSpPr>
          <p:nvPr>
            <p:ph idx="1"/>
          </p:nvPr>
        </p:nvSpPr>
        <p:spPr/>
        <p:txBody>
          <a:bodyPr/>
          <a:lstStyle/>
          <a:p>
            <a:r>
              <a:rPr lang="en-US" sz="2400" dirty="0" smtClean="0"/>
              <a:t>New York City (NYC) sent a letter to 3GPP regarding LAA and copied IEEE 802</a:t>
            </a:r>
          </a:p>
          <a:p>
            <a:pPr lvl="1"/>
            <a:r>
              <a:rPr lang="en-US" sz="2200" dirty="0" smtClean="0"/>
              <a:t>IEEE 802 chair has suggested that IEEE 802 consider sending a letter to NYC in response to that letter.  This will be discussed at the meeting this week</a:t>
            </a:r>
          </a:p>
          <a:p>
            <a:r>
              <a:rPr lang="en-US" sz="2400" dirty="0" smtClean="0"/>
              <a:t>IEEE 802 chair has also suggested that IEEE 802 send a liaison to WFA requesting information on the coexistence testing, including their schedule and progress update, etc.</a:t>
            </a:r>
          </a:p>
          <a:p>
            <a:pPr lvl="1"/>
            <a:r>
              <a:rPr lang="en-US" sz="2200" dirty="0" smtClean="0"/>
              <a:t>This will be discussed this week in 802.19</a:t>
            </a:r>
            <a:endParaRPr lang="en-US" sz="22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7013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 (TG1a)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TG1a has completed an initial draft</a:t>
            </a:r>
          </a:p>
          <a:p>
            <a:r>
              <a:rPr lang="en-US" sz="2400" dirty="0" smtClean="0"/>
              <a:t>This week TG1a will consider beginning a task group review, in preparation for a working group letter ballot</a:t>
            </a:r>
          </a:p>
          <a:p>
            <a:r>
              <a:rPr lang="en-US" sz="2400" dirty="0" smtClean="0"/>
              <a:t>See TG1a agenda doc. 802.19-16/78 for this week’s details</a:t>
            </a:r>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Wireless Automotive Coexistence – Study Group</a:t>
            </a:r>
            <a:endParaRPr lang="en-US" sz="3200" dirty="0"/>
          </a:p>
        </p:txBody>
      </p:sp>
      <p:sp>
        <p:nvSpPr>
          <p:cNvPr id="3" name="Content Placeholder 2"/>
          <p:cNvSpPr>
            <a:spLocks noGrp="1"/>
          </p:cNvSpPr>
          <p:nvPr>
            <p:ph idx="1"/>
          </p:nvPr>
        </p:nvSpPr>
        <p:spPr>
          <a:xfrm>
            <a:off x="731520" y="1952418"/>
            <a:ext cx="8288868" cy="4548292"/>
          </a:xfrm>
        </p:spPr>
        <p:txBody>
          <a:bodyPr/>
          <a:lstStyle/>
          <a:p>
            <a:r>
              <a:rPr lang="en-US" sz="2400" dirty="0" smtClean="0"/>
              <a:t>Study Group Formation</a:t>
            </a:r>
          </a:p>
          <a:p>
            <a:pPr lvl="1"/>
            <a:r>
              <a:rPr lang="en-US" sz="2200" dirty="0" smtClean="0"/>
              <a:t>In March the IEEE 802 executive committee approved formation of a study group on “Wireless Automotive Coexistence”</a:t>
            </a:r>
          </a:p>
          <a:p>
            <a:r>
              <a:rPr lang="en-US" sz="2400" dirty="0" smtClean="0"/>
              <a:t>Leadership</a:t>
            </a:r>
            <a:endParaRPr lang="en-US" sz="2400" dirty="0"/>
          </a:p>
          <a:p>
            <a:pPr lvl="1"/>
            <a:r>
              <a:rPr lang="en-US" sz="2200" dirty="0" smtClean="0"/>
              <a:t>Study Group Chair </a:t>
            </a:r>
            <a:r>
              <a:rPr lang="en-US" sz="2200" dirty="0"/>
              <a:t>– Alaa </a:t>
            </a:r>
            <a:r>
              <a:rPr lang="en-US" sz="2200" dirty="0" smtClean="0"/>
              <a:t>Mourad (BMW)</a:t>
            </a:r>
            <a:endParaRPr lang="en-US" sz="2200" dirty="0"/>
          </a:p>
          <a:p>
            <a:pPr lvl="1"/>
            <a:r>
              <a:rPr lang="en-US" sz="2200" dirty="0" smtClean="0"/>
              <a:t>Study Group Vice Chair </a:t>
            </a:r>
            <a:r>
              <a:rPr lang="en-US" sz="2200" dirty="0"/>
              <a:t>– Igal Kotzer (General Motors</a:t>
            </a:r>
            <a:r>
              <a:rPr lang="en-US" sz="2200" dirty="0" smtClean="0"/>
              <a:t>)</a:t>
            </a:r>
          </a:p>
          <a:p>
            <a:r>
              <a:rPr lang="en-US" sz="2400" dirty="0" smtClean="0"/>
              <a:t>Scope</a:t>
            </a:r>
            <a:endParaRPr lang="en-US" sz="2427" dirty="0" smtClean="0"/>
          </a:p>
          <a:p>
            <a:pPr lvl="1"/>
            <a:r>
              <a:rPr lang="en-US" sz="2200" dirty="0" smtClean="0"/>
              <a:t>The scope of the study group is provided </a:t>
            </a:r>
            <a:r>
              <a:rPr lang="en-US" sz="2200" dirty="0"/>
              <a:t>in document </a:t>
            </a:r>
            <a:r>
              <a:rPr lang="en-US" sz="2200" dirty="0" smtClean="0"/>
              <a:t>802.19-16/10r2</a:t>
            </a:r>
          </a:p>
          <a:p>
            <a:r>
              <a:rPr lang="en-US" sz="2400" dirty="0" smtClean="0"/>
              <a:t>This week is the first face-to-face SG meeting</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7776111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pic>
        <p:nvPicPr>
          <p:cNvPr id="3" name="Picture 2"/>
          <p:cNvPicPr>
            <a:picLocks noChangeAspect="1"/>
          </p:cNvPicPr>
          <p:nvPr/>
        </p:nvPicPr>
        <p:blipFill>
          <a:blip r:embed="rId2"/>
          <a:stretch>
            <a:fillRect/>
          </a:stretch>
        </p:blipFill>
        <p:spPr>
          <a:xfrm>
            <a:off x="923296" y="1290695"/>
            <a:ext cx="8068304" cy="5414905"/>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442</TotalTime>
  <Words>415</Words>
  <Application>Microsoft Office PowerPoint</Application>
  <PresentationFormat>Custom</PresentationFormat>
  <Paragraphs>55</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May 2016 Opening Report</vt:lpstr>
      <vt:lpstr>Voter Summary</vt:lpstr>
      <vt:lpstr>Liaisons with 3GPP on LAA</vt:lpstr>
      <vt:lpstr>Possible Additional Liaisons</vt:lpstr>
      <vt:lpstr>Task Group 1a (TG1a)</vt:lpstr>
      <vt:lpstr>Wireless Automotive Coexistence – Study Group</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86</cp:revision>
  <cp:lastPrinted>2015-01-08T23:35:49Z</cp:lastPrinted>
  <dcterms:created xsi:type="dcterms:W3CDTF">2014-10-30T17:06:39Z</dcterms:created>
  <dcterms:modified xsi:type="dcterms:W3CDTF">2016-05-16T19:04:40Z</dcterms:modified>
</cp:coreProperties>
</file>