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324" r:id="rId3"/>
    <p:sldId id="316" r:id="rId4"/>
    <p:sldId id="345" r:id="rId5"/>
    <p:sldId id="364" r:id="rId6"/>
    <p:sldId id="325" r:id="rId7"/>
    <p:sldId id="321" r:id="rId8"/>
    <p:sldId id="322" r:id="rId9"/>
    <p:sldId id="327" r:id="rId10"/>
    <p:sldId id="366" r:id="rId11"/>
    <p:sldId id="358" r:id="rId12"/>
    <p:sldId id="346" r:id="rId13"/>
    <p:sldId id="326" r:id="rId14"/>
    <p:sldId id="344" r:id="rId15"/>
    <p:sldId id="341" r:id="rId16"/>
    <p:sldId id="342" r:id="rId17"/>
    <p:sldId id="343" r:id="rId18"/>
    <p:sldId id="323" r:id="rId19"/>
    <p:sldId id="352" r:id="rId20"/>
    <p:sldId id="359" r:id="rId21"/>
    <p:sldId id="360" r:id="rId22"/>
    <p:sldId id="367" r:id="rId23"/>
    <p:sldId id="331" r:id="rId24"/>
    <p:sldId id="350" r:id="rId25"/>
    <p:sldId id="368" r:id="rId26"/>
    <p:sldId id="332" r:id="rId27"/>
    <p:sldId id="348" r:id="rId28"/>
    <p:sldId id="371" r:id="rId29"/>
    <p:sldId id="369" r:id="rId30"/>
    <p:sldId id="370" r:id="rId31"/>
    <p:sldId id="334" r:id="rId32"/>
    <p:sldId id="349" r:id="rId33"/>
    <p:sldId id="357" r:id="rId34"/>
    <p:sldId id="365" r:id="rId35"/>
    <p:sldId id="353" r:id="rId36"/>
    <p:sldId id="354" r:id="rId37"/>
    <p:sldId id="339" r:id="rId38"/>
    <p:sldId id="340" r:id="rId39"/>
    <p:sldId id="355" r:id="rId4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27"/>
            <p14:sldId id="366"/>
            <p14:sldId id="358"/>
            <p14:sldId id="346"/>
            <p14:sldId id="326"/>
            <p14:sldId id="344"/>
            <p14:sldId id="341"/>
            <p14:sldId id="342"/>
            <p14:sldId id="343"/>
            <p14:sldId id="323"/>
            <p14:sldId id="352"/>
            <p14:sldId id="359"/>
            <p14:sldId id="360"/>
            <p14:sldId id="367"/>
            <p14:sldId id="331"/>
            <p14:sldId id="350"/>
            <p14:sldId id="368"/>
            <p14:sldId id="332"/>
            <p14:sldId id="348"/>
            <p14:sldId id="371"/>
            <p14:sldId id="369"/>
            <p14:sldId id="370"/>
            <p14:sldId id="334"/>
            <p14:sldId id="349"/>
            <p14:sldId id="357"/>
            <p14:sldId id="365"/>
            <p14:sldId id="35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20"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802.19-16/0078r3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May 2016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1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a:t>
            </a:r>
            <a:r>
              <a:rPr kumimoji="1" lang="en-US" altLang="ja-JP" dirty="0" smtClean="0"/>
              <a:t>for discussions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Candidate draft</a:t>
            </a:r>
          </a:p>
          <a:p>
            <a:pPr lvl="1"/>
            <a:r>
              <a:rPr kumimoji="1" lang="en-US" altLang="ja-JP" dirty="0" smtClean="0"/>
              <a:t>Doc. 19-16/0095r0: Editorial proposal (C. Sun)</a:t>
            </a:r>
          </a:p>
          <a:p>
            <a:r>
              <a:rPr kumimoji="1" lang="en-US" altLang="ja-JP" dirty="0" smtClean="0"/>
              <a:t>TG review procedure</a:t>
            </a:r>
          </a:p>
          <a:p>
            <a:pPr lvl="1"/>
            <a:r>
              <a:rPr kumimoji="1" lang="en-US" altLang="ja-JP" dirty="0" smtClean="0"/>
              <a:t>Doc. </a:t>
            </a:r>
            <a:r>
              <a:rPr kumimoji="1" lang="en-US" altLang="ja-JP" smtClean="0"/>
              <a:t>19-16/0097r0</a:t>
            </a:r>
            <a:r>
              <a:rPr kumimoji="1" lang="en-US" altLang="ja-JP" dirty="0" smtClean="0"/>
              <a:t>: Plan of TG review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974529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2016 </a:t>
            </a:r>
            <a:r>
              <a:rPr kumimoji="1" lang="en-US" altLang="ja-JP" dirty="0"/>
              <a:t>TG1a meeting, document </a:t>
            </a:r>
            <a:r>
              <a:rPr kumimoji="1" lang="en-US" altLang="ja-JP" dirty="0" smtClean="0"/>
              <a:t>19-16/0078r1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March 2016 TG1a meeting</a:t>
            </a:r>
            <a:r>
              <a:rPr kumimoji="1" lang="en-US" altLang="ja-JP" dirty="0"/>
              <a:t>, document </a:t>
            </a:r>
            <a:r>
              <a:rPr kumimoji="1" lang="en-US" altLang="ja-JP" dirty="0" smtClean="0"/>
              <a:t>19-16/0064r1</a:t>
            </a:r>
            <a:r>
              <a:rPr kumimoji="1" lang="en-US" altLang="ja-JP" dirty="0" smtClean="0"/>
              <a:t>, and </a:t>
            </a:r>
            <a:r>
              <a:rPr kumimoji="1" lang="en-US" altLang="ja-JP" dirty="0" smtClean="0"/>
              <a:t>teleconference call minutes on Apr. 27, 2016, document 19-16/0075r0</a:t>
            </a:r>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May </a:t>
            </a:r>
            <a:r>
              <a:rPr kumimoji="1" lang="en-US" altLang="ja-JP" dirty="0"/>
              <a:t>2016 TG1a Opening </a:t>
            </a:r>
            <a:r>
              <a:rPr kumimoji="1" lang="en-US" altLang="ja-JP" dirty="0" smtClean="0"/>
              <a:t>Report (doc. 19-16/0081r0)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a:p>
            <a:r>
              <a:rPr kumimoji="1" lang="en-US" altLang="ja-JP" dirty="0" smtClean="0"/>
              <a:t>Discussion</a:t>
            </a:r>
          </a:p>
          <a:p>
            <a:pPr lvl="1"/>
            <a:r>
              <a:rPr kumimoji="1" lang="en-US" altLang="ja-JP" dirty="0"/>
              <a:t>Doc. </a:t>
            </a:r>
            <a:r>
              <a:rPr kumimoji="1" lang="en-US" altLang="ja-JP" dirty="0" smtClean="0"/>
              <a:t>19-16/0095r0</a:t>
            </a:r>
            <a:r>
              <a:rPr kumimoji="1" lang="en-US" altLang="ja-JP" dirty="0"/>
              <a:t>: Editorial proposal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P802.19.1a-D0.2 as the candidate draft</a:t>
            </a:r>
          </a:p>
          <a:p>
            <a:pPr lvl="1"/>
            <a:endParaRPr kumimoji="1" lang="en-US" altLang="ja-JP" dirty="0" smtClean="0"/>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Technical presentation</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WSO/GCO definition</a:t>
            </a:r>
          </a:p>
          <a:p>
            <a:pPr lvl="1"/>
            <a:r>
              <a:rPr kumimoji="1" lang="en-US" altLang="ja-JP" dirty="0" smtClean="0"/>
              <a:t>Doc. 19-16/0096r1: Text proposal on treatment of WSO definition (C. Sun)</a:t>
            </a:r>
          </a:p>
          <a:p>
            <a:r>
              <a:rPr kumimoji="1" lang="en-US" altLang="ja-JP" dirty="0" smtClean="0"/>
              <a:t>Coexistence Managements</a:t>
            </a:r>
          </a:p>
          <a:p>
            <a:pPr lvl="1"/>
            <a:r>
              <a:rPr kumimoji="1" lang="en-US" altLang="ja-JP" dirty="0" smtClean="0"/>
              <a:t>Doc. 19-16/0069r1: Coexistence management considering spectrum release (C. Sun)</a:t>
            </a:r>
          </a:p>
          <a:p>
            <a:pPr lvl="1"/>
            <a:r>
              <a:rPr kumimoji="1" lang="en-US" altLang="ja-JP" dirty="0" smtClean="0"/>
              <a:t>Doc. 19-19/0083r0:: Text proposal on the coexistence management considering spectrum release( C. Sun)</a:t>
            </a:r>
          </a:p>
          <a:p>
            <a:pPr lvl="1"/>
            <a:r>
              <a:rPr kumimoji="1" lang="en-US" altLang="ja-JP" dirty="0" smtClean="0"/>
              <a:t>Doc. 19-16/0070r1: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19-16/0084r0: Text proposal on the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19-16/0085r0: Coexistence management with spectrum request modification (C. Sun)</a:t>
            </a:r>
          </a:p>
          <a:p>
            <a:pPr lvl="1"/>
            <a:r>
              <a:rPr kumimoji="1" lang="en-US" altLang="ja-JP" dirty="0" smtClean="0"/>
              <a:t>Doc. 19-16/0086r0: Text proposal on Coexistence management with spectrum request modification (C.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2068623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echnical presentation</a:t>
            </a:r>
            <a:endParaRPr kumimoji="1" lang="en-US" altLang="ja-JP"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Coexistence Managements</a:t>
            </a:r>
          </a:p>
          <a:p>
            <a:pPr lvl="1"/>
            <a:r>
              <a:rPr kumimoji="1" lang="en-US" altLang="ja-JP" dirty="0" smtClean="0"/>
              <a:t>Doc. 19-16/0087r0: Low Complexity Resource Reassignment for Coexistence Management (C. Sun)</a:t>
            </a:r>
          </a:p>
          <a:p>
            <a:pPr lvl="1"/>
            <a:r>
              <a:rPr kumimoji="1" lang="en-US" altLang="ja-JP" dirty="0" smtClean="0"/>
              <a:t>Doc. 19-16/0088r0: Text proposal on Low Complexity Resource Reassignment for Coexistence Management (C. Sun)</a:t>
            </a:r>
          </a:p>
          <a:p>
            <a:r>
              <a:rPr kumimoji="1" lang="en-US" altLang="ja-JP" dirty="0" smtClean="0"/>
              <a:t>Procedures and protocols</a:t>
            </a:r>
          </a:p>
          <a:p>
            <a:pPr lvl="1"/>
            <a:r>
              <a:rPr kumimoji="1" lang="en-US" altLang="ja-JP" dirty="0" smtClean="0"/>
              <a:t>Doc. 19-16/0089r0: Text proposal on Section 5 (S. </a:t>
            </a:r>
            <a:r>
              <a:rPr kumimoji="1" lang="en-US" altLang="ja-JP" dirty="0" err="1" smtClean="0"/>
              <a:t>Furuichi</a:t>
            </a:r>
            <a:r>
              <a:rPr kumimoji="1" lang="en-US" altLang="ja-JP" dirty="0" smtClean="0"/>
              <a:t>)</a:t>
            </a:r>
          </a:p>
          <a:p>
            <a:r>
              <a:rPr kumimoji="1" lang="en-US" altLang="ja-JP" dirty="0" smtClean="0"/>
              <a:t>Entity operation</a:t>
            </a:r>
          </a:p>
          <a:p>
            <a:pPr lvl="1"/>
            <a:r>
              <a:rPr kumimoji="1" lang="en-US" altLang="ja-JP" dirty="0"/>
              <a:t>Doc. </a:t>
            </a:r>
            <a:r>
              <a:rPr kumimoji="1" lang="en-US" altLang="ja-JP" dirty="0" smtClean="0"/>
              <a:t>19-16/0090r0</a:t>
            </a:r>
            <a:r>
              <a:rPr kumimoji="1" lang="en-US" altLang="ja-JP" dirty="0"/>
              <a:t>: </a:t>
            </a:r>
            <a:r>
              <a:rPr kumimoji="1" lang="en-US" altLang="ja-JP" dirty="0" smtClean="0"/>
              <a:t>Text proposal on amendment to Section 6 (S. </a:t>
            </a:r>
            <a:r>
              <a:rPr kumimoji="1" lang="en-US" altLang="ja-JP" dirty="0" err="1" smtClean="0"/>
              <a:t>Furuichi</a:t>
            </a:r>
            <a:r>
              <a:rPr kumimoji="1" lang="en-US" altLang="ja-JP" dirty="0" smtClean="0"/>
              <a:t>)</a:t>
            </a:r>
          </a:p>
          <a:p>
            <a:r>
              <a:rPr kumimoji="1" lang="en-US" altLang="ja-JP" dirty="0" smtClean="0"/>
              <a:t>Coexistence mechanisms and algorithms</a:t>
            </a:r>
          </a:p>
          <a:p>
            <a:pPr lvl="1"/>
            <a:r>
              <a:rPr kumimoji="1" lang="en-US" altLang="ja-JP" dirty="0" smtClean="0"/>
              <a:t>Doc. 19-16/0091r0: Text proposal on Section 7 (S. </a:t>
            </a:r>
            <a:r>
              <a:rPr kumimoji="1" lang="en-US" altLang="ja-JP" dirty="0" err="1" smtClean="0"/>
              <a:t>Furuichi</a:t>
            </a:r>
            <a:r>
              <a:rPr kumimoji="1" lang="en-US" altLang="ja-JP" dirty="0" smtClean="0"/>
              <a:t>)</a:t>
            </a:r>
          </a:p>
          <a:p>
            <a:r>
              <a:rPr kumimoji="1" lang="en-US" altLang="ja-JP" dirty="0" smtClean="0"/>
              <a:t>ASN.1 (Data types, Primitives and Messages)</a:t>
            </a:r>
            <a:endParaRPr kumimoji="1" lang="en-US" altLang="ja-JP" dirty="0"/>
          </a:p>
          <a:p>
            <a:pPr lvl="1"/>
            <a:r>
              <a:rPr kumimoji="1" lang="en-US" altLang="ja-JP" dirty="0"/>
              <a:t>Doc. </a:t>
            </a:r>
            <a:r>
              <a:rPr kumimoji="1" lang="en-US" altLang="ja-JP" dirty="0" smtClean="0"/>
              <a:t>19-16/0092r0</a:t>
            </a:r>
            <a:r>
              <a:rPr kumimoji="1" lang="en-US" altLang="ja-JP" dirty="0"/>
              <a:t>: </a:t>
            </a:r>
            <a:r>
              <a:rPr kumimoji="1" lang="en-US" altLang="ja-JP" dirty="0" smtClean="0"/>
              <a:t> Text proposal on Annex A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19-16/0093r0</a:t>
            </a:r>
            <a:r>
              <a:rPr kumimoji="1" lang="en-US" altLang="ja-JP" dirty="0"/>
              <a:t>: </a:t>
            </a:r>
            <a:r>
              <a:rPr kumimoji="1" lang="en-US" altLang="ja-JP" dirty="0" smtClean="0"/>
              <a:t> Text proposal on Annex B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19-16/0094r0</a:t>
            </a:r>
            <a:r>
              <a:rPr kumimoji="1" lang="en-US" altLang="ja-JP" dirty="0"/>
              <a:t>: </a:t>
            </a:r>
            <a:r>
              <a:rPr kumimoji="1" lang="en-US" altLang="ja-JP" dirty="0" smtClean="0"/>
              <a:t> Text Proposal on Annex C (S</a:t>
            </a:r>
            <a:r>
              <a:rPr kumimoji="1" lang="en-US" altLang="ja-JP" dirty="0"/>
              <a:t>. </a:t>
            </a:r>
            <a:r>
              <a:rPr kumimoji="1" lang="en-US" altLang="ja-JP" dirty="0" err="1"/>
              <a:t>Furuichi</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976004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smtClean="0"/>
              <a:t>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presentations</a:t>
            </a:r>
          </a:p>
          <a:p>
            <a:r>
              <a:rPr kumimoji="1" lang="en-US" altLang="ja-JP" dirty="0" smtClean="0"/>
              <a:t>Revisit </a:t>
            </a:r>
            <a:r>
              <a:rPr kumimoji="1" lang="en-US" altLang="ja-JP" dirty="0"/>
              <a:t>updated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2016 </a:t>
            </a:r>
            <a:r>
              <a:rPr kumimoji="1" lang="en-US" altLang="ja-JP" dirty="0"/>
              <a:t>TG1a meeting, document </a:t>
            </a:r>
            <a:r>
              <a:rPr kumimoji="1" lang="en-US" altLang="ja-JP" dirty="0" smtClean="0"/>
              <a:t>19-16/0078r3</a:t>
            </a:r>
            <a:endParaRPr kumimoji="1" lang="en-US" altLang="ja-JP" dirty="0" smtClean="0"/>
          </a:p>
          <a:p>
            <a:pPr lvl="1"/>
            <a:endParaRPr kumimoji="1" lang="en-US" altLang="ja-JP" dirty="0" smtClean="0"/>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75918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echnical presentation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Coexistence discovery</a:t>
            </a:r>
          </a:p>
          <a:p>
            <a:pPr lvl="1"/>
            <a:r>
              <a:rPr kumimoji="1" lang="en-US" altLang="ja-JP" dirty="0"/>
              <a:t>Doc. 19-16/0098r0: A coexistence discovery mechanism (H. Kang</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176818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Revisit updated text proposals</a:t>
            </a:r>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a:t>Doc. </a:t>
            </a:r>
            <a:r>
              <a:rPr kumimoji="1" lang="en-US" altLang="ja-JP" dirty="0" smtClean="0"/>
              <a:t>19-16/0096r2: </a:t>
            </a:r>
            <a:r>
              <a:rPr kumimoji="1" lang="en-US" altLang="ja-JP" dirty="0"/>
              <a:t>Text proposal on treatment of WSO definition (C. Sun)</a:t>
            </a:r>
          </a:p>
          <a:p>
            <a:r>
              <a:rPr kumimoji="1" lang="en-US" altLang="ja-JP" dirty="0"/>
              <a:t>Doc. </a:t>
            </a:r>
            <a:r>
              <a:rPr kumimoji="1" lang="en-US" altLang="ja-JP" dirty="0" smtClean="0"/>
              <a:t>19-19/0083r1: </a:t>
            </a:r>
            <a:r>
              <a:rPr kumimoji="1" lang="en-US" altLang="ja-JP" dirty="0"/>
              <a:t>Text proposal on the coexistence management considering spectrum release( C. Sun)</a:t>
            </a:r>
          </a:p>
          <a:p>
            <a:r>
              <a:rPr kumimoji="1" lang="en-US" altLang="ja-JP" dirty="0"/>
              <a:t>Doc. </a:t>
            </a:r>
            <a:r>
              <a:rPr kumimoji="1" lang="en-US" altLang="ja-JP" dirty="0" smtClean="0"/>
              <a:t>19-16/0084r1: </a:t>
            </a:r>
            <a:r>
              <a:rPr kumimoji="1" lang="en-US" altLang="ja-JP" dirty="0"/>
              <a:t>Text proposal on the coexistence management over a region by controlling the number of </a:t>
            </a:r>
            <a:r>
              <a:rPr kumimoji="1" lang="en-US" altLang="ja-JP" dirty="0" err="1"/>
              <a:t>cochannel</a:t>
            </a:r>
            <a:r>
              <a:rPr kumimoji="1" lang="en-US" altLang="ja-JP" dirty="0"/>
              <a:t> GCOs (C. Sun)</a:t>
            </a:r>
          </a:p>
          <a:p>
            <a:r>
              <a:rPr kumimoji="1" lang="en-US" altLang="ja-JP" dirty="0"/>
              <a:t>Doc. </a:t>
            </a:r>
            <a:r>
              <a:rPr kumimoji="1" lang="en-US" altLang="ja-JP" dirty="0" smtClean="0"/>
              <a:t>19-16/0086r1: </a:t>
            </a:r>
            <a:r>
              <a:rPr kumimoji="1" lang="en-US" altLang="ja-JP" dirty="0"/>
              <a:t>Text proposal on Coexistence management with spectrum request modification (C. Sun)</a:t>
            </a:r>
          </a:p>
          <a:p>
            <a:r>
              <a:rPr kumimoji="1" lang="en-US" altLang="ja-JP" dirty="0"/>
              <a:t>Doc. </a:t>
            </a:r>
            <a:r>
              <a:rPr kumimoji="1" lang="en-US" altLang="ja-JP" dirty="0" smtClean="0"/>
              <a:t>19-16/0088r1: </a:t>
            </a:r>
            <a:r>
              <a:rPr kumimoji="1" lang="en-US" altLang="ja-JP" dirty="0"/>
              <a:t>Text proposal on Low Complexity Resource Reassignment for Coexistence Management (C. Sun</a:t>
            </a:r>
            <a:r>
              <a:rPr kumimoji="1" lang="en-US" altLang="ja-JP" dirty="0" smtClean="0"/>
              <a:t>)</a:t>
            </a:r>
          </a:p>
          <a:p>
            <a:r>
              <a:rPr kumimoji="1" lang="en-US" altLang="ja-JP" dirty="0"/>
              <a:t>Doc. 19-16/0089r0: Text proposal on Section 5 (S. </a:t>
            </a:r>
            <a:r>
              <a:rPr kumimoji="1" lang="en-US" altLang="ja-JP" dirty="0" err="1"/>
              <a:t>Furuichi</a:t>
            </a:r>
            <a:r>
              <a:rPr kumimoji="1" lang="en-US" altLang="ja-JP" dirty="0"/>
              <a:t>)</a:t>
            </a:r>
          </a:p>
          <a:p>
            <a:r>
              <a:rPr kumimoji="1" lang="en-US" altLang="ja-JP" dirty="0"/>
              <a:t>Doc. </a:t>
            </a:r>
            <a:r>
              <a:rPr kumimoji="1" lang="en-US" altLang="ja-JP" dirty="0" smtClean="0"/>
              <a:t>19-16/0090r1: </a:t>
            </a:r>
            <a:r>
              <a:rPr kumimoji="1" lang="en-US" altLang="ja-JP" dirty="0"/>
              <a:t>Text proposal on amendment to Section 6 (S. </a:t>
            </a:r>
            <a:r>
              <a:rPr kumimoji="1" lang="en-US" altLang="ja-JP" dirty="0" err="1"/>
              <a:t>Furuichi</a:t>
            </a:r>
            <a:r>
              <a:rPr kumimoji="1" lang="en-US" altLang="ja-JP" dirty="0" smtClean="0"/>
              <a:t>)</a:t>
            </a:r>
            <a:endParaRPr kumimoji="1" lang="en-US" altLang="ja-JP" dirty="0"/>
          </a:p>
          <a:p>
            <a:r>
              <a:rPr kumimoji="1" lang="en-US" altLang="ja-JP" dirty="0"/>
              <a:t>Doc. </a:t>
            </a:r>
            <a:r>
              <a:rPr kumimoji="1" lang="en-US" altLang="ja-JP" dirty="0" smtClean="0"/>
              <a:t>19-16/0091r0: </a:t>
            </a:r>
            <a:r>
              <a:rPr kumimoji="1" lang="en-US" altLang="ja-JP" dirty="0"/>
              <a:t>Text proposal on Section 7 (S. </a:t>
            </a:r>
            <a:r>
              <a:rPr kumimoji="1" lang="en-US" altLang="ja-JP" dirty="0" err="1"/>
              <a:t>Furuichi</a:t>
            </a:r>
            <a:r>
              <a:rPr kumimoji="1" lang="en-US" altLang="ja-JP" dirty="0" smtClean="0"/>
              <a:t>)</a:t>
            </a:r>
          </a:p>
          <a:p>
            <a:r>
              <a:rPr kumimoji="1" lang="en-US" altLang="ja-JP" dirty="0"/>
              <a:t>Doc. </a:t>
            </a:r>
            <a:r>
              <a:rPr kumimoji="1" lang="en-US" altLang="ja-JP" dirty="0" smtClean="0"/>
              <a:t>19-16/0092r1:  </a:t>
            </a:r>
            <a:r>
              <a:rPr kumimoji="1" lang="en-US" altLang="ja-JP" dirty="0"/>
              <a:t>Text proposal on Annex A (S. </a:t>
            </a:r>
            <a:r>
              <a:rPr kumimoji="1" lang="en-US" altLang="ja-JP" dirty="0" err="1"/>
              <a:t>Furuichi</a:t>
            </a:r>
            <a:r>
              <a:rPr kumimoji="1" lang="en-US" altLang="ja-JP" dirty="0"/>
              <a:t>)</a:t>
            </a:r>
          </a:p>
          <a:p>
            <a:r>
              <a:rPr kumimoji="1" lang="en-US" altLang="ja-JP" dirty="0"/>
              <a:t>Doc. </a:t>
            </a:r>
            <a:r>
              <a:rPr kumimoji="1" lang="en-US" altLang="ja-JP" dirty="0" smtClean="0"/>
              <a:t>19-16/0093r1:  </a:t>
            </a:r>
            <a:r>
              <a:rPr kumimoji="1" lang="en-US" altLang="ja-JP" dirty="0"/>
              <a:t>Text proposal on Annex B (S. </a:t>
            </a:r>
            <a:r>
              <a:rPr kumimoji="1" lang="en-US" altLang="ja-JP" dirty="0" err="1"/>
              <a:t>Furuichi</a:t>
            </a:r>
            <a:r>
              <a:rPr kumimoji="1" lang="en-US" altLang="ja-JP" dirty="0"/>
              <a:t>)</a:t>
            </a:r>
          </a:p>
          <a:p>
            <a:r>
              <a:rPr kumimoji="1" lang="en-US" altLang="ja-JP" dirty="0"/>
              <a:t>Doc. 19-16/0094r0:  Text Proposal on Annex C (S. </a:t>
            </a:r>
            <a:r>
              <a:rPr kumimoji="1" lang="en-US" altLang="ja-JP" dirty="0" err="1"/>
              <a:t>Furuichi</a:t>
            </a:r>
            <a:r>
              <a:rPr kumimoji="1" lang="en-US" altLang="ja-JP" dirty="0"/>
              <a:t>)</a:t>
            </a:r>
          </a:p>
          <a:p>
            <a:endParaRPr kumimoji="1" lang="en-US" altLang="ja-JP" dirty="0" smtClean="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23667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Revisit updated text proposals</a:t>
            </a:r>
          </a:p>
          <a:p>
            <a:r>
              <a:rPr kumimoji="1" lang="en-US" altLang="ja-JP" dirty="0"/>
              <a:t>Review project timeline</a:t>
            </a:r>
          </a:p>
          <a:p>
            <a:r>
              <a:rPr kumimoji="1" lang="en-US" altLang="ja-JP" dirty="0"/>
              <a:t>TG review procedure discussion</a:t>
            </a:r>
          </a:p>
          <a:p>
            <a:r>
              <a:rPr kumimoji="1" lang="en-US" altLang="ja-JP" dirty="0"/>
              <a:t>Motions</a:t>
            </a:r>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 review procedure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Discussion document</a:t>
            </a:r>
          </a:p>
          <a:p>
            <a:pPr lvl="1"/>
            <a:r>
              <a:rPr kumimoji="1" lang="en-US" altLang="ja-JP" dirty="0" smtClean="0"/>
              <a:t>Doc.19-16/0097r0</a:t>
            </a:r>
            <a:r>
              <a:rPr kumimoji="1" lang="en-US" altLang="ja-JP" dirty="0"/>
              <a:t>: Plan of TG review (N. Sato</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253716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a:t>
            </a:r>
            <a:r>
              <a:rPr kumimoji="1" lang="en-US" altLang="ja-JP" dirty="0" smtClean="0"/>
              <a:t>, July 20, </a:t>
            </a:r>
            <a:r>
              <a:rPr kumimoji="1" lang="en-US" altLang="ja-JP" dirty="0" smtClean="0"/>
              <a:t>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smtClean="0"/>
              <a:t>TG1a Opening report</a:t>
            </a:r>
          </a:p>
          <a:p>
            <a:r>
              <a:rPr kumimoji="1" lang="en-US" altLang="ja-JP" smtClean="0"/>
              <a:t>Review </a:t>
            </a:r>
            <a:r>
              <a:rPr kumimoji="1" lang="en-US" altLang="ja-JP" dirty="0" smtClean="0"/>
              <a:t>and approve IEEE P802.19.1a-D0.2</a:t>
            </a:r>
          </a:p>
          <a:p>
            <a:r>
              <a:rPr kumimoji="1" lang="en-US" altLang="ja-JP" dirty="0" smtClean="0"/>
              <a:t>Technical presentations</a:t>
            </a:r>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TG </a:t>
            </a:r>
            <a:r>
              <a:rPr kumimoji="1" lang="en-US" altLang="ja-JP" dirty="0"/>
              <a:t>review </a:t>
            </a:r>
            <a:r>
              <a:rPr kumimoji="1" lang="en-US" altLang="ja-JP" dirty="0" smtClean="0"/>
              <a:t>procedure discussion</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March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P802.19.1a-D0.2</a:t>
            </a:r>
          </a:p>
          <a:p>
            <a:r>
              <a:rPr kumimoji="1" lang="en-US" altLang="ja-JP" dirty="0"/>
              <a:t>Technical </a:t>
            </a:r>
            <a:r>
              <a:rPr kumimoji="1" lang="en-US" altLang="ja-JP" dirty="0" smtClean="0"/>
              <a:t>presentations</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technical contributions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WSO/GCO definition</a:t>
            </a:r>
          </a:p>
          <a:p>
            <a:pPr lvl="1"/>
            <a:r>
              <a:rPr kumimoji="1" lang="en-US" altLang="ja-JP" dirty="0" smtClean="0"/>
              <a:t>Doc. 19-16/0096r1: Text proposal on treatment of WSO definition (C. Sun)</a:t>
            </a:r>
          </a:p>
          <a:p>
            <a:r>
              <a:rPr kumimoji="1" lang="en-US" altLang="ja-JP" dirty="0" smtClean="0"/>
              <a:t>Coexistence Managements</a:t>
            </a:r>
          </a:p>
          <a:p>
            <a:pPr lvl="1"/>
            <a:r>
              <a:rPr kumimoji="1" lang="en-US" altLang="ja-JP" dirty="0" smtClean="0"/>
              <a:t>Doc. 19-16/0069r1: Coexistence management considering spectrum release (C. Sun)</a:t>
            </a:r>
          </a:p>
          <a:p>
            <a:pPr lvl="1"/>
            <a:r>
              <a:rPr kumimoji="1" lang="en-US" altLang="ja-JP" dirty="0" smtClean="0"/>
              <a:t>Doc. 19-19/0083r0:: Text proposal on the coexistence management considering spectrum release( C. Sun)</a:t>
            </a:r>
          </a:p>
          <a:p>
            <a:pPr lvl="1"/>
            <a:r>
              <a:rPr kumimoji="1" lang="en-US" altLang="ja-JP" dirty="0" smtClean="0"/>
              <a:t>Doc. 19-16/0070r1: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19-16/0084r0: Text proposal on the coexistence management over a region by controlling the number of </a:t>
            </a:r>
            <a:r>
              <a:rPr kumimoji="1" lang="en-US" altLang="ja-JP" dirty="0" err="1" smtClean="0"/>
              <a:t>cochannel</a:t>
            </a:r>
            <a:r>
              <a:rPr kumimoji="1" lang="en-US" altLang="ja-JP" dirty="0" smtClean="0"/>
              <a:t> GCOs (C. Sun)</a:t>
            </a:r>
          </a:p>
          <a:p>
            <a:pPr lvl="1"/>
            <a:r>
              <a:rPr kumimoji="1" lang="en-US" altLang="ja-JP" dirty="0" smtClean="0"/>
              <a:t>Doc. 19-16/0085r0: Coexistence management with spectrum request modification (C. Sun)</a:t>
            </a:r>
          </a:p>
          <a:p>
            <a:pPr lvl="1"/>
            <a:r>
              <a:rPr kumimoji="1" lang="en-US" altLang="ja-JP" dirty="0" smtClean="0"/>
              <a:t>Doc. 19-16/0086r0: Text proposal on Coexistence management with spectrum request modification (C. Sun)</a:t>
            </a:r>
          </a:p>
          <a:p>
            <a:pPr lvl="1"/>
            <a:r>
              <a:rPr kumimoji="1" lang="en-US" altLang="ja-JP" dirty="0" smtClean="0"/>
              <a:t>Doc. 19-16/0087r0: Low Complexity Resource Reassignment for Coexistence Management (C. Sun)</a:t>
            </a:r>
          </a:p>
          <a:p>
            <a:pPr lvl="1"/>
            <a:r>
              <a:rPr kumimoji="1" lang="en-US" altLang="ja-JP" dirty="0" smtClean="0"/>
              <a:t>Doc. 19-16/0088r0: Text proposal on Low Complexity Resource Reassignment for Coexistence Management (C. Sun)</a:t>
            </a:r>
          </a:p>
          <a:p>
            <a:r>
              <a:rPr kumimoji="1" lang="en-US" altLang="ja-JP" dirty="0" smtClean="0"/>
              <a:t>Procedures and protocols</a:t>
            </a:r>
          </a:p>
          <a:p>
            <a:pPr lvl="1"/>
            <a:r>
              <a:rPr kumimoji="1" lang="en-US" altLang="ja-JP" dirty="0" smtClean="0"/>
              <a:t>Doc. 19-16/0089r0: Text proposal on Section 5 (S. </a:t>
            </a:r>
            <a:r>
              <a:rPr kumimoji="1" lang="en-US" altLang="ja-JP" dirty="0" err="1" smtClean="0"/>
              <a:t>Furuichi</a:t>
            </a:r>
            <a:r>
              <a:rPr kumimoji="1" lang="en-US" altLang="ja-JP" dirty="0" smtClean="0"/>
              <a:t>)</a:t>
            </a:r>
          </a:p>
          <a:p>
            <a:r>
              <a:rPr kumimoji="1" lang="en-US" altLang="ja-JP" dirty="0" smtClean="0"/>
              <a:t>Entity operation</a:t>
            </a:r>
          </a:p>
          <a:p>
            <a:pPr lvl="1"/>
            <a:r>
              <a:rPr kumimoji="1" lang="en-US" altLang="ja-JP" dirty="0"/>
              <a:t>Doc. </a:t>
            </a:r>
            <a:r>
              <a:rPr kumimoji="1" lang="en-US" altLang="ja-JP" dirty="0" smtClean="0"/>
              <a:t>19-16/0090r0</a:t>
            </a:r>
            <a:r>
              <a:rPr kumimoji="1" lang="en-US" altLang="ja-JP" dirty="0"/>
              <a:t>: </a:t>
            </a:r>
            <a:r>
              <a:rPr kumimoji="1" lang="en-US" altLang="ja-JP" dirty="0" smtClean="0"/>
              <a:t>Text proposal on amendment to Section 6 (S. </a:t>
            </a:r>
            <a:r>
              <a:rPr kumimoji="1" lang="en-US" altLang="ja-JP" dirty="0" err="1" smtClean="0"/>
              <a:t>Furuichi</a:t>
            </a:r>
            <a:r>
              <a:rPr kumimoji="1" lang="en-US" altLang="ja-JP" dirty="0" smtClean="0"/>
              <a:t>)</a:t>
            </a:r>
          </a:p>
          <a:p>
            <a:r>
              <a:rPr kumimoji="1" lang="en-US" altLang="ja-JP" dirty="0" smtClean="0"/>
              <a:t>Coexistence mechanisms and algorithms</a:t>
            </a:r>
          </a:p>
          <a:p>
            <a:pPr lvl="1"/>
            <a:r>
              <a:rPr kumimoji="1" lang="en-US" altLang="ja-JP" dirty="0" smtClean="0"/>
              <a:t>Doc. 19-16/0091r0: Text proposal on Section 7 (S. </a:t>
            </a:r>
            <a:r>
              <a:rPr kumimoji="1" lang="en-US" altLang="ja-JP" dirty="0" err="1" smtClean="0"/>
              <a:t>Furuichi</a:t>
            </a:r>
            <a:r>
              <a:rPr kumimoji="1" lang="en-US" altLang="ja-JP" dirty="0" smtClean="0"/>
              <a:t>)</a:t>
            </a:r>
          </a:p>
          <a:p>
            <a:r>
              <a:rPr kumimoji="1" lang="en-US" altLang="ja-JP" dirty="0" smtClean="0"/>
              <a:t>ASN.1 (Data types, Primitives and Messages)</a:t>
            </a:r>
            <a:endParaRPr kumimoji="1" lang="en-US" altLang="ja-JP" dirty="0"/>
          </a:p>
          <a:p>
            <a:pPr lvl="1"/>
            <a:r>
              <a:rPr kumimoji="1" lang="en-US" altLang="ja-JP" dirty="0"/>
              <a:t>Doc. </a:t>
            </a:r>
            <a:r>
              <a:rPr kumimoji="1" lang="en-US" altLang="ja-JP" dirty="0" smtClean="0"/>
              <a:t>19-16/0092r0</a:t>
            </a:r>
            <a:r>
              <a:rPr kumimoji="1" lang="en-US" altLang="ja-JP" dirty="0"/>
              <a:t>: </a:t>
            </a:r>
            <a:r>
              <a:rPr kumimoji="1" lang="en-US" altLang="ja-JP" dirty="0" smtClean="0"/>
              <a:t> Text proposal on Annex A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19-16/0093r0</a:t>
            </a:r>
            <a:r>
              <a:rPr kumimoji="1" lang="en-US" altLang="ja-JP" dirty="0"/>
              <a:t>: </a:t>
            </a:r>
            <a:r>
              <a:rPr kumimoji="1" lang="en-US" altLang="ja-JP" dirty="0" smtClean="0"/>
              <a:t> Text proposal on Annex B (S</a:t>
            </a:r>
            <a:r>
              <a:rPr kumimoji="1" lang="en-US" altLang="ja-JP" dirty="0"/>
              <a:t>. </a:t>
            </a:r>
            <a:r>
              <a:rPr kumimoji="1" lang="en-US" altLang="ja-JP" dirty="0" err="1"/>
              <a:t>Furuichi</a:t>
            </a:r>
            <a:r>
              <a:rPr kumimoji="1" lang="en-US" altLang="ja-JP" dirty="0"/>
              <a:t>)</a:t>
            </a:r>
          </a:p>
          <a:p>
            <a:pPr lvl="1"/>
            <a:r>
              <a:rPr kumimoji="1" lang="en-US" altLang="ja-JP" dirty="0"/>
              <a:t>Doc. </a:t>
            </a:r>
            <a:r>
              <a:rPr kumimoji="1" lang="en-US" altLang="ja-JP" dirty="0" smtClean="0"/>
              <a:t>19-16/0094r0</a:t>
            </a:r>
            <a:r>
              <a:rPr kumimoji="1" lang="en-US" altLang="ja-JP" dirty="0"/>
              <a:t>: </a:t>
            </a:r>
            <a:r>
              <a:rPr kumimoji="1" lang="en-US" altLang="ja-JP" dirty="0" smtClean="0"/>
              <a:t> Text Proposal on Annex C (S</a:t>
            </a:r>
            <a:r>
              <a:rPr kumimoji="1" lang="en-US" altLang="ja-JP" dirty="0"/>
              <a:t>. </a:t>
            </a:r>
            <a:r>
              <a:rPr kumimoji="1" lang="en-US" altLang="ja-JP" dirty="0" err="1"/>
              <a:t>Furuichi</a:t>
            </a:r>
            <a:r>
              <a:rPr kumimoji="1" lang="en-US" altLang="ja-JP" dirty="0" smtClean="0"/>
              <a:t>)</a:t>
            </a:r>
          </a:p>
          <a:p>
            <a:r>
              <a:rPr kumimoji="1" lang="en-US" altLang="ja-JP" dirty="0" smtClean="0"/>
              <a:t>Coexistence </a:t>
            </a:r>
            <a:r>
              <a:rPr kumimoji="1" lang="en-US" altLang="ja-JP" dirty="0"/>
              <a:t>discovery</a:t>
            </a:r>
            <a:endParaRPr kumimoji="1" lang="en-US" altLang="ja-JP" dirty="0" smtClean="0"/>
          </a:p>
          <a:p>
            <a:pPr lvl="1"/>
            <a:r>
              <a:rPr kumimoji="1" lang="en-US" altLang="ja-JP" dirty="0" smtClean="0"/>
              <a:t>Doc. 19-16/0098r0: A </a:t>
            </a:r>
            <a:r>
              <a:rPr kumimoji="1" lang="en-US" altLang="ja-JP" dirty="0"/>
              <a:t>coexistence discovery </a:t>
            </a:r>
            <a:r>
              <a:rPr kumimoji="1" lang="en-US" altLang="ja-JP" dirty="0" smtClean="0"/>
              <a:t>mechanism (H. Kang)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8159</TotalTime>
  <Words>1668</Words>
  <Application>Microsoft Office PowerPoint</Application>
  <PresentationFormat>ユーザー設定</PresentationFormat>
  <Paragraphs>326</Paragraphs>
  <Slides>39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1" baseType="lpstr">
      <vt:lpstr>Office Theme</vt:lpstr>
      <vt:lpstr>Document</vt:lpstr>
      <vt:lpstr>TG1a May 2016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technical contributions</vt:lpstr>
      <vt:lpstr>Call for discussions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P802.19.1a-D0.2</vt:lpstr>
      <vt:lpstr>Motion #1</vt:lpstr>
      <vt:lpstr>Technical presentation</vt:lpstr>
      <vt:lpstr>PowerPoint プレゼンテーション</vt:lpstr>
      <vt:lpstr>Agenda for Tuesday PM1</vt:lpstr>
      <vt:lpstr>Technical presentation</vt:lpstr>
      <vt:lpstr>PowerPoint プレゼンテーション</vt:lpstr>
      <vt:lpstr>Agenda for Wednesday AM1</vt:lpstr>
      <vt:lpstr>Approval of agenda</vt:lpstr>
      <vt:lpstr>Technical presentation</vt:lpstr>
      <vt:lpstr>Revisit updated text proposals</vt:lpstr>
      <vt:lpstr>PowerPoint プレゼンテーション</vt:lpstr>
      <vt:lpstr>Agenda for Wednesday PM1</vt:lpstr>
      <vt:lpstr>Project timeline</vt:lpstr>
      <vt:lpstr>TG review procedure discussion</vt:lpstr>
      <vt:lpstr>Motion #2</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395</cp:revision>
  <cp:lastPrinted>2014-11-08T20:15:38Z</cp:lastPrinted>
  <dcterms:created xsi:type="dcterms:W3CDTF">2014-10-30T17:06:39Z</dcterms:created>
  <dcterms:modified xsi:type="dcterms:W3CDTF">2016-05-18T19:38:15Z</dcterms:modified>
</cp:coreProperties>
</file>