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6"/>
  </p:notesMasterIdLst>
  <p:handoutMasterIdLst>
    <p:handoutMasterId r:id="rId37"/>
  </p:handoutMasterIdLst>
  <p:sldIdLst>
    <p:sldId id="256" r:id="rId2"/>
    <p:sldId id="324" r:id="rId3"/>
    <p:sldId id="316" r:id="rId4"/>
    <p:sldId id="345" r:id="rId5"/>
    <p:sldId id="364" r:id="rId6"/>
    <p:sldId id="325" r:id="rId7"/>
    <p:sldId id="321" r:id="rId8"/>
    <p:sldId id="322" r:id="rId9"/>
    <p:sldId id="327" r:id="rId10"/>
    <p:sldId id="366" r:id="rId11"/>
    <p:sldId id="358" r:id="rId12"/>
    <p:sldId id="346" r:id="rId13"/>
    <p:sldId id="326" r:id="rId14"/>
    <p:sldId id="344" r:id="rId15"/>
    <p:sldId id="341" r:id="rId16"/>
    <p:sldId id="342" r:id="rId17"/>
    <p:sldId id="343" r:id="rId18"/>
    <p:sldId id="323" r:id="rId19"/>
    <p:sldId id="352" r:id="rId20"/>
    <p:sldId id="359" r:id="rId21"/>
    <p:sldId id="360" r:id="rId22"/>
    <p:sldId id="331" r:id="rId23"/>
    <p:sldId id="350" r:id="rId24"/>
    <p:sldId id="332" r:id="rId25"/>
    <p:sldId id="348" r:id="rId26"/>
    <p:sldId id="334" r:id="rId27"/>
    <p:sldId id="349" r:id="rId28"/>
    <p:sldId id="357" r:id="rId29"/>
    <p:sldId id="365" r:id="rId30"/>
    <p:sldId id="353" r:id="rId31"/>
    <p:sldId id="354" r:id="rId32"/>
    <p:sldId id="339" r:id="rId33"/>
    <p:sldId id="340" r:id="rId34"/>
    <p:sldId id="355" r:id="rId35"/>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既定のセクション" id="{991B5283-E63A-4B0E-9A2C-159C6939DD67}">
          <p14:sldIdLst>
            <p14:sldId id="256"/>
            <p14:sldId id="324"/>
            <p14:sldId id="316"/>
            <p14:sldId id="345"/>
            <p14:sldId id="364"/>
            <p14:sldId id="325"/>
            <p14:sldId id="321"/>
            <p14:sldId id="322"/>
            <p14:sldId id="327"/>
            <p14:sldId id="366"/>
            <p14:sldId id="358"/>
            <p14:sldId id="346"/>
            <p14:sldId id="326"/>
            <p14:sldId id="344"/>
            <p14:sldId id="341"/>
            <p14:sldId id="342"/>
            <p14:sldId id="343"/>
            <p14:sldId id="323"/>
            <p14:sldId id="352"/>
            <p14:sldId id="359"/>
            <p14:sldId id="360"/>
            <p14:sldId id="331"/>
            <p14:sldId id="350"/>
            <p14:sldId id="332"/>
            <p14:sldId id="348"/>
            <p14:sldId id="334"/>
            <p14:sldId id="349"/>
            <p14:sldId id="357"/>
            <p14:sldId id="365"/>
            <p14:sldId id="353"/>
            <p14:sldId id="354"/>
            <p14:sldId id="339"/>
            <p14:sldId id="340"/>
            <p14:sldId id="355"/>
          </p14:sldIdLst>
        </p14:section>
      </p14:sectionLst>
    </p:ext>
    <p:ext uri="{EFAFB233-063F-42B5-8137-9DF3F51BA10A}">
      <p15:sldGuideLst xmlns=""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horzBarState="maximized">
    <p:restoredLeft sz="15796" autoAdjust="0"/>
    <p:restoredTop sz="94660"/>
  </p:normalViewPr>
  <p:slideViewPr>
    <p:cSldViewPr>
      <p:cViewPr>
        <p:scale>
          <a:sx n="100" d="100"/>
          <a:sy n="100" d="100"/>
        </p:scale>
        <p:origin x="-474" y="-72"/>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2748"/>
    </p:cViewPr>
  </p:sorterViewPr>
  <p:notesViewPr>
    <p:cSldViewPr>
      <p:cViewPr varScale="1">
        <p:scale>
          <a:sx n="86" d="100"/>
          <a:sy n="86" d="100"/>
        </p:scale>
        <p:origin x="-272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5/18/2016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smtClean="0"/>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Naotaka Sato, Sony</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smtClean="0"/>
              <a:t>May 2016</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smtClean="0"/>
              <a:t>May 2016</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Naotaka Sato, Sony</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802.19-16/0078r1</a:t>
            </a: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hyperlink" Target="https://join.me/app" TargetMode="External"/><Relationship Id="rId2" Type="http://schemas.openxmlformats.org/officeDocument/2006/relationships/hyperlink" Target="https://join.me/ieeesawg802.19" TargetMode="Externa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smtClean="0"/>
              <a:t>May 2016</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smtClean="0"/>
              <a:t>Naotaka Sato, Sony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fontScale="90000"/>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TG1a</a:t>
            </a:r>
            <a:r>
              <a:rPr lang="en-US" dirty="0"/>
              <a:t> </a:t>
            </a:r>
            <a:r>
              <a:rPr lang="en-US" dirty="0" smtClean="0"/>
              <a:t>May 2016 Waikoloa Meeting Agenda</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2016-05-17</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172041312"/>
              </p:ext>
            </p:extLst>
          </p:nvPr>
        </p:nvGraphicFramePr>
        <p:xfrm>
          <a:off x="542925" y="2438400"/>
          <a:ext cx="8410575" cy="2581275"/>
        </p:xfrm>
        <a:graphic>
          <a:graphicData uri="http://schemas.openxmlformats.org/presentationml/2006/ole">
            <mc:AlternateContent xmlns:mc="http://schemas.openxmlformats.org/markup-compatibility/2006">
              <mc:Choice xmlns:v="urn:schemas-microsoft-com:vml" Requires="v">
                <p:oleObj spid="_x0000_s3488" name="Document" r:id="rId4" imgW="8249468" imgH="2538421" progId="Word.Document.8">
                  <p:embed/>
                </p:oleObj>
              </mc:Choice>
              <mc:Fallback>
                <p:oleObj name="Document" r:id="rId4" imgW="8249468" imgH="2538421" progId="Word.Document.8">
                  <p:embed/>
                  <p:pic>
                    <p:nvPicPr>
                      <p:cNvPr id="0" name="Picture 3"/>
                      <p:cNvPicPr>
                        <a:picLocks noChangeAspect="1" noChangeArrowheads="1"/>
                      </p:cNvPicPr>
                      <p:nvPr/>
                    </p:nvPicPr>
                    <p:blipFill>
                      <a:blip r:embed="rId5"/>
                      <a:srcRect/>
                      <a:stretch>
                        <a:fillRect/>
                      </a:stretch>
                    </p:blipFill>
                    <p:spPr bwMode="auto">
                      <a:xfrm>
                        <a:off x="542925" y="2438400"/>
                        <a:ext cx="8410575" cy="2581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Call </a:t>
            </a:r>
            <a:r>
              <a:rPr kumimoji="1" lang="en-US" altLang="ja-JP" dirty="0" smtClean="0"/>
              <a:t>for discussions</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Candidate draft</a:t>
            </a:r>
          </a:p>
          <a:p>
            <a:pPr lvl="1"/>
            <a:r>
              <a:rPr kumimoji="1" lang="en-US" altLang="ja-JP" dirty="0" smtClean="0"/>
              <a:t>Doc. 19-16/0095r0: Editorial proposal (C. Sun)</a:t>
            </a:r>
          </a:p>
          <a:p>
            <a:r>
              <a:rPr kumimoji="1" lang="en-US" altLang="ja-JP" dirty="0" smtClean="0"/>
              <a:t>TG review procedure</a:t>
            </a:r>
          </a:p>
          <a:p>
            <a:pPr lvl="1"/>
            <a:r>
              <a:rPr kumimoji="1" lang="en-US" altLang="ja-JP" dirty="0" smtClean="0"/>
              <a:t>Doc. </a:t>
            </a:r>
            <a:r>
              <a:rPr kumimoji="1" lang="en-US" altLang="ja-JP" smtClean="0"/>
              <a:t>19-16/0097r0</a:t>
            </a:r>
            <a:r>
              <a:rPr kumimoji="1" lang="en-US" altLang="ja-JP" dirty="0" smtClean="0"/>
              <a:t>: Plan of TG review (N. Sato)</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spTree>
    <p:extLst>
      <p:ext uri="{BB962C8B-B14F-4D97-AF65-F5344CB8AC3E}">
        <p14:creationId xmlns:p14="http://schemas.microsoft.com/office/powerpoint/2010/main" val="39745298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A</a:t>
            </a:r>
            <a:r>
              <a:rPr kumimoji="1" lang="en-US" altLang="ja-JP" dirty="0" smtClean="0"/>
              <a:t>pproval </a:t>
            </a:r>
            <a:r>
              <a:rPr kumimoji="1" lang="en-US" altLang="ja-JP" dirty="0"/>
              <a:t>of agenda</a:t>
            </a:r>
          </a:p>
        </p:txBody>
      </p:sp>
      <p:sp>
        <p:nvSpPr>
          <p:cNvPr id="3" name="コンテンツ プレースホルダー 2"/>
          <p:cNvSpPr>
            <a:spLocks noGrp="1"/>
          </p:cNvSpPr>
          <p:nvPr>
            <p:ph idx="1"/>
          </p:nvPr>
        </p:nvSpPr>
        <p:spPr/>
        <p:txBody>
          <a:bodyPr>
            <a:normAutofit/>
          </a:bodyPr>
          <a:lstStyle/>
          <a:p>
            <a:r>
              <a:rPr kumimoji="1" lang="en-US" altLang="ja-JP" dirty="0"/>
              <a:t>Motion to approve the agenda of the </a:t>
            </a:r>
            <a:r>
              <a:rPr kumimoji="1" lang="en-US" altLang="ja-JP" dirty="0" smtClean="0"/>
              <a:t>May 2016 </a:t>
            </a:r>
            <a:r>
              <a:rPr kumimoji="1" lang="en-US" altLang="ja-JP" dirty="0"/>
              <a:t>TG1a meeting, document </a:t>
            </a:r>
            <a:r>
              <a:rPr kumimoji="1" lang="en-US" altLang="ja-JP" dirty="0" smtClean="0"/>
              <a:t>19-16/0078r1</a:t>
            </a:r>
          </a:p>
          <a:p>
            <a:pPr lvl="1"/>
            <a:endParaRPr kumimoji="1" lang="en-US" altLang="ja-JP" dirty="0" smtClean="0"/>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spTree>
    <p:extLst>
      <p:ext uri="{BB962C8B-B14F-4D97-AF65-F5344CB8AC3E}">
        <p14:creationId xmlns:p14="http://schemas.microsoft.com/office/powerpoint/2010/main" val="34333063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Patent Policy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http://standards.ieee.org/about/sasb/patcom/materials.html</a:t>
            </a:r>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spTree>
    <p:extLst>
      <p:ext uri="{BB962C8B-B14F-4D97-AF65-F5344CB8AC3E}">
        <p14:creationId xmlns:p14="http://schemas.microsoft.com/office/powerpoint/2010/main" val="37953391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en-US" altLang="ja-JP" dirty="0"/>
          </a:p>
        </p:txBody>
      </p:sp>
      <p:sp>
        <p:nvSpPr>
          <p:cNvPr id="3" name="コンテンツ プレースホルダー 2"/>
          <p:cNvSpPr>
            <a:spLocks noGrp="1"/>
          </p:cNvSpPr>
          <p:nvPr>
            <p:ph idx="1"/>
          </p:nvPr>
        </p:nvSpPr>
        <p:spPr/>
        <p:txBody>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959777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338138"/>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170083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6608459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0467377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3048490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Approval of </a:t>
            </a:r>
            <a:r>
              <a:rPr kumimoji="1" lang="en-US" altLang="ja-JP" dirty="0" smtClean="0"/>
              <a:t>minutes</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a:t>Motion to approve the minutes from the </a:t>
            </a:r>
            <a:r>
              <a:rPr kumimoji="1" lang="en-US" altLang="ja-JP" dirty="0" smtClean="0"/>
              <a:t>March 2016 TG1a meeting</a:t>
            </a:r>
            <a:r>
              <a:rPr kumimoji="1" lang="en-US" altLang="ja-JP" dirty="0"/>
              <a:t>, document </a:t>
            </a:r>
            <a:r>
              <a:rPr kumimoji="1" lang="en-US" altLang="ja-JP" dirty="0" smtClean="0"/>
              <a:t>19-16/0064r1, teleconference call minutes on Apr. 27, 2016, document 19-16/0075r0</a:t>
            </a:r>
          </a:p>
          <a:p>
            <a:pPr lvl="1"/>
            <a:endParaRPr kumimoji="1" lang="en-US" altLang="ja-JP" dirty="0"/>
          </a:p>
          <a:p>
            <a:pPr lvl="1"/>
            <a:endParaRPr kumimoji="1" lang="en-US" altLang="ja-JP" dirty="0" smtClean="0"/>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spTree>
    <p:extLst>
      <p:ext uri="{BB962C8B-B14F-4D97-AF65-F5344CB8AC3E}">
        <p14:creationId xmlns:p14="http://schemas.microsoft.com/office/powerpoint/2010/main" val="123988802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TG1a Opening report</a:t>
            </a:r>
          </a:p>
        </p:txBody>
      </p:sp>
      <p:sp>
        <p:nvSpPr>
          <p:cNvPr id="3" name="コンテンツ プレースホルダー 2"/>
          <p:cNvSpPr>
            <a:spLocks noGrp="1"/>
          </p:cNvSpPr>
          <p:nvPr>
            <p:ph idx="1"/>
          </p:nvPr>
        </p:nvSpPr>
        <p:spPr/>
        <p:txBody>
          <a:bodyPr>
            <a:normAutofit/>
          </a:bodyPr>
          <a:lstStyle/>
          <a:p>
            <a:r>
              <a:rPr kumimoji="1" lang="en-US" altLang="ja-JP" dirty="0" smtClean="0"/>
              <a:t>May </a:t>
            </a:r>
            <a:r>
              <a:rPr kumimoji="1" lang="en-US" altLang="ja-JP" dirty="0"/>
              <a:t>2016 TG1a Opening </a:t>
            </a:r>
            <a:r>
              <a:rPr kumimoji="1" lang="en-US" altLang="ja-JP" dirty="0" smtClean="0"/>
              <a:t>Report (doc. 19-16/0081r0)</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spTree>
    <p:extLst>
      <p:ext uri="{BB962C8B-B14F-4D97-AF65-F5344CB8AC3E}">
        <p14:creationId xmlns:p14="http://schemas.microsoft.com/office/powerpoint/2010/main" val="4494299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graphic</a:t>
            </a:r>
            <a:endParaRPr kumimoji="1" lang="ja-JP" altLang="en-US" dirty="0"/>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1" y="1377690"/>
            <a:ext cx="8229600" cy="54803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154260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Review </a:t>
            </a:r>
            <a:r>
              <a:rPr kumimoji="1" lang="en-US" altLang="ja-JP" dirty="0"/>
              <a:t>IEEE </a:t>
            </a:r>
            <a:r>
              <a:rPr kumimoji="1" lang="en-US" altLang="ja-JP" dirty="0" smtClean="0"/>
              <a:t>P802.19.1a-D0.2</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The latest draft is presented by technical editor</a:t>
            </a:r>
          </a:p>
          <a:p>
            <a:r>
              <a:rPr kumimoji="1" lang="en-US" altLang="ja-JP" dirty="0" smtClean="0"/>
              <a:t>Discussion</a:t>
            </a:r>
          </a:p>
          <a:p>
            <a:pPr lvl="1"/>
            <a:r>
              <a:rPr kumimoji="1" lang="en-US" altLang="ja-JP" dirty="0"/>
              <a:t>Doc. </a:t>
            </a:r>
            <a:r>
              <a:rPr kumimoji="1" lang="en-US" altLang="ja-JP" dirty="0" smtClean="0"/>
              <a:t>19-16/0095r0</a:t>
            </a:r>
            <a:r>
              <a:rPr kumimoji="1" lang="en-US" altLang="ja-JP" dirty="0"/>
              <a:t>: Editorial proposal (C. Sun</a:t>
            </a:r>
            <a:r>
              <a:rPr kumimoji="1" lang="en-US" altLang="ja-JP" dirty="0" smtClean="0"/>
              <a:t>)</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spTree>
    <p:extLst>
      <p:ext uri="{BB962C8B-B14F-4D97-AF65-F5344CB8AC3E}">
        <p14:creationId xmlns:p14="http://schemas.microsoft.com/office/powerpoint/2010/main" val="313137127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Motion #1</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Approve IEEE P802.19.1a-D0.2 as the candidate draft</a:t>
            </a:r>
          </a:p>
          <a:p>
            <a:pPr lvl="1"/>
            <a:endParaRPr kumimoji="1" lang="en-US" altLang="ja-JP" dirty="0" smtClean="0"/>
          </a:p>
          <a:p>
            <a:pPr lvl="1"/>
            <a:endParaRPr kumimoji="1" lang="en-US" altLang="ja-JP" dirty="0" smtClean="0"/>
          </a:p>
          <a:p>
            <a:pPr lvl="1"/>
            <a:endParaRPr kumimoji="1" lang="en-US" altLang="ja-JP" dirty="0"/>
          </a:p>
          <a:p>
            <a:pPr lvl="1"/>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spTree>
    <p:extLst>
      <p:ext uri="{BB962C8B-B14F-4D97-AF65-F5344CB8AC3E}">
        <p14:creationId xmlns:p14="http://schemas.microsoft.com/office/powerpoint/2010/main" val="293363485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Tuesday PM1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spTree>
    <p:extLst>
      <p:ext uri="{BB962C8B-B14F-4D97-AF65-F5344CB8AC3E}">
        <p14:creationId xmlns:p14="http://schemas.microsoft.com/office/powerpoint/2010/main" val="205581422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Tuesday </a:t>
            </a:r>
            <a:r>
              <a:rPr kumimoji="1" lang="en-US" altLang="ja-JP" dirty="0"/>
              <a:t>P</a:t>
            </a:r>
            <a:r>
              <a:rPr kumimoji="1" lang="en-US" altLang="ja-JP" dirty="0" smtClean="0"/>
              <a:t>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smtClean="0"/>
              <a:t>Agenda review and update</a:t>
            </a:r>
          </a:p>
          <a:p>
            <a:r>
              <a:rPr kumimoji="1" lang="en-US" altLang="ja-JP" dirty="0" smtClean="0"/>
              <a:t>Technical presentations</a:t>
            </a:r>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spTree>
    <p:extLst>
      <p:ext uri="{BB962C8B-B14F-4D97-AF65-F5344CB8AC3E}">
        <p14:creationId xmlns:p14="http://schemas.microsoft.com/office/powerpoint/2010/main" val="90678319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Wednesday </a:t>
            </a:r>
            <a:r>
              <a:rPr kumimoji="1" lang="en-US" altLang="ja-JP" sz="3600" dirty="0"/>
              <a:t>A</a:t>
            </a:r>
            <a:r>
              <a:rPr kumimoji="1" lang="en-US" altLang="ja-JP" sz="3600" dirty="0" smtClean="0"/>
              <a:t>M1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spTree>
    <p:extLst>
      <p:ext uri="{BB962C8B-B14F-4D97-AF65-F5344CB8AC3E}">
        <p14:creationId xmlns:p14="http://schemas.microsoft.com/office/powerpoint/2010/main" val="367119507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Wednesday AM1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smtClean="0"/>
              <a:t>Agenda review and update</a:t>
            </a:r>
          </a:p>
          <a:p>
            <a:r>
              <a:rPr kumimoji="1" lang="en-US" altLang="ja-JP" dirty="0" smtClean="0"/>
              <a:t>Technical presentations</a:t>
            </a:r>
          </a:p>
          <a:p>
            <a:r>
              <a:rPr kumimoji="1" lang="en-US" altLang="ja-JP" dirty="0" smtClean="0"/>
              <a:t>Revisit </a:t>
            </a:r>
            <a:r>
              <a:rPr kumimoji="1" lang="en-US" altLang="ja-JP" dirty="0"/>
              <a:t>updated text </a:t>
            </a:r>
            <a:r>
              <a:rPr kumimoji="1" lang="en-US" altLang="ja-JP" dirty="0" smtClean="0"/>
              <a:t>proposals</a:t>
            </a:r>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spTree>
    <p:extLst>
      <p:ext uri="{BB962C8B-B14F-4D97-AF65-F5344CB8AC3E}">
        <p14:creationId xmlns:p14="http://schemas.microsoft.com/office/powerpoint/2010/main" val="201074243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Wednesday PM1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spTree>
    <p:extLst>
      <p:ext uri="{BB962C8B-B14F-4D97-AF65-F5344CB8AC3E}">
        <p14:creationId xmlns:p14="http://schemas.microsoft.com/office/powerpoint/2010/main" val="299553495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Wednesday PM1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smtClean="0"/>
              <a:t>Agenda review and update</a:t>
            </a:r>
          </a:p>
          <a:p>
            <a:r>
              <a:rPr kumimoji="1" lang="en-US" altLang="ja-JP" dirty="0" smtClean="0"/>
              <a:t>Revisit updated text proposals</a:t>
            </a:r>
          </a:p>
          <a:p>
            <a:r>
              <a:rPr kumimoji="1" lang="en-US" altLang="ja-JP" dirty="0"/>
              <a:t>Review project timeline</a:t>
            </a:r>
          </a:p>
          <a:p>
            <a:r>
              <a:rPr kumimoji="1" lang="en-US" altLang="ja-JP" dirty="0"/>
              <a:t>TG review procedure discussion</a:t>
            </a:r>
          </a:p>
          <a:p>
            <a:r>
              <a:rPr kumimoji="1" lang="en-US" altLang="ja-JP" dirty="0"/>
              <a:t>Motions</a:t>
            </a:r>
          </a:p>
          <a:p>
            <a:r>
              <a:rPr kumimoji="1" lang="en-US" altLang="ja-JP" dirty="0"/>
              <a:t>Review objectives for next meeting</a:t>
            </a:r>
          </a:p>
          <a:p>
            <a:r>
              <a:rPr kumimoji="1" lang="en-US" altLang="ja-JP" dirty="0"/>
              <a:t>Schedule for teleconferences</a:t>
            </a:r>
          </a:p>
          <a:p>
            <a:r>
              <a:rPr kumimoji="1" lang="en-US" altLang="ja-JP" dirty="0"/>
              <a:t>Adjourn</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spTree>
    <p:extLst>
      <p:ext uri="{BB962C8B-B14F-4D97-AF65-F5344CB8AC3E}">
        <p14:creationId xmlns:p14="http://schemas.microsoft.com/office/powerpoint/2010/main" val="416662302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Project </a:t>
            </a:r>
            <a:r>
              <a:rPr kumimoji="1" lang="en-US" altLang="ja-JP" dirty="0" smtClean="0"/>
              <a:t>timeline</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Project timeline document</a:t>
            </a:r>
          </a:p>
          <a:p>
            <a:pPr lvl="1"/>
            <a:r>
              <a:rPr kumimoji="1" lang="en-US" altLang="ja-JP" dirty="0" smtClean="0"/>
              <a:t>Doc. 19-15/0096r0</a:t>
            </a:r>
            <a:r>
              <a:rPr kumimoji="1" lang="en-US" altLang="ja-JP" dirty="0"/>
              <a:t>: Timeline </a:t>
            </a:r>
            <a:r>
              <a:rPr kumimoji="1" lang="en-US" altLang="ja-JP" dirty="0" smtClean="0"/>
              <a:t>document (N. Sato)</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spTree>
    <p:extLst>
      <p:ext uri="{BB962C8B-B14F-4D97-AF65-F5344CB8AC3E}">
        <p14:creationId xmlns:p14="http://schemas.microsoft.com/office/powerpoint/2010/main" val="79147385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TG review procedure discussion</a:t>
            </a:r>
          </a:p>
        </p:txBody>
      </p:sp>
      <p:sp>
        <p:nvSpPr>
          <p:cNvPr id="3" name="コンテンツ プレースホルダー 2"/>
          <p:cNvSpPr>
            <a:spLocks noGrp="1"/>
          </p:cNvSpPr>
          <p:nvPr>
            <p:ph idx="1"/>
          </p:nvPr>
        </p:nvSpPr>
        <p:spPr/>
        <p:txBody>
          <a:bodyPr>
            <a:normAutofit/>
          </a:bodyPr>
          <a:lstStyle/>
          <a:p>
            <a:r>
              <a:rPr kumimoji="1" lang="en-US" altLang="ja-JP" dirty="0" smtClean="0"/>
              <a:t>Discussion document</a:t>
            </a:r>
          </a:p>
          <a:p>
            <a:pPr lvl="1"/>
            <a:r>
              <a:rPr kumimoji="1" lang="en-US" altLang="ja-JP" dirty="0" smtClean="0"/>
              <a:t>Doc.19-16/0097r0</a:t>
            </a:r>
            <a:r>
              <a:rPr kumimoji="1" lang="en-US" altLang="ja-JP" dirty="0"/>
              <a:t>: Plan of TG review (N. Sato</a:t>
            </a:r>
            <a:r>
              <a:rPr kumimoji="1" lang="en-US" altLang="ja-JP" dirty="0" smtClean="0"/>
              <a:t>)</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spTree>
    <p:extLst>
      <p:ext uri="{BB962C8B-B14F-4D97-AF65-F5344CB8AC3E}">
        <p14:creationId xmlns:p14="http://schemas.microsoft.com/office/powerpoint/2010/main" val="12537165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Meeting protocol</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Please announce your affiliation when you first address the group during a meeting slot</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spTree>
    <p:extLst>
      <p:ext uri="{BB962C8B-B14F-4D97-AF65-F5344CB8AC3E}">
        <p14:creationId xmlns:p14="http://schemas.microsoft.com/office/powerpoint/2010/main" val="65549509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Motion #2</a:t>
            </a:r>
            <a:endParaRPr kumimoji="1" lang="en-US" altLang="ja-JP" dirty="0"/>
          </a:p>
        </p:txBody>
      </p:sp>
      <p:sp>
        <p:nvSpPr>
          <p:cNvPr id="3" name="コンテンツ プレースホルダー 2"/>
          <p:cNvSpPr>
            <a:spLocks noGrp="1"/>
          </p:cNvSpPr>
          <p:nvPr>
            <p:ph idx="1"/>
          </p:nvPr>
        </p:nvSpPr>
        <p:spPr/>
        <p:txBody>
          <a:bodyPr>
            <a:normAutofit/>
          </a:bodyPr>
          <a:lstStyle/>
          <a:p>
            <a:endParaRPr kumimoji="1" lang="en-US" altLang="ja-JP" dirty="0" smtClean="0"/>
          </a:p>
          <a:p>
            <a:pPr lvl="1"/>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spTree>
    <p:extLst>
      <p:ext uri="{BB962C8B-B14F-4D97-AF65-F5344CB8AC3E}">
        <p14:creationId xmlns:p14="http://schemas.microsoft.com/office/powerpoint/2010/main" val="56263106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Review objectives for next meeting</a:t>
            </a:r>
          </a:p>
        </p:txBody>
      </p:sp>
      <p:sp>
        <p:nvSpPr>
          <p:cNvPr id="3" name="コンテンツ プレースホルダー 2"/>
          <p:cNvSpPr>
            <a:spLocks noGrp="1"/>
          </p:cNvSpPr>
          <p:nvPr>
            <p:ph idx="1"/>
          </p:nvPr>
        </p:nvSpPr>
        <p:spPr/>
        <p:txBody>
          <a:bodyPr>
            <a:normAutofit/>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spTree>
    <p:extLst>
      <p:ext uri="{BB962C8B-B14F-4D97-AF65-F5344CB8AC3E}">
        <p14:creationId xmlns:p14="http://schemas.microsoft.com/office/powerpoint/2010/main" val="153613109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Teleconference</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Schedule (1hour)</a:t>
            </a:r>
          </a:p>
          <a:p>
            <a:pPr lvl="1"/>
            <a:r>
              <a:rPr kumimoji="1" lang="en-US" altLang="ja-JP" dirty="0" smtClean="0"/>
              <a:t>xxx, xxx, 2016: </a:t>
            </a:r>
            <a:r>
              <a:rPr kumimoji="1" lang="en-US" altLang="ja-JP" dirty="0"/>
              <a:t>2</a:t>
            </a:r>
            <a:r>
              <a:rPr kumimoji="1" lang="en-US" altLang="ja-JP" dirty="0" smtClean="0"/>
              <a:t>am EDT (8am CEST, 2pm CST, 3pm JST/KST)</a:t>
            </a:r>
          </a:p>
          <a:p>
            <a:pPr lvl="1"/>
            <a:endParaRPr kumimoji="1" lang="en-US" altLang="ja-JP" dirty="0" smtClean="0"/>
          </a:p>
          <a:p>
            <a:r>
              <a:rPr kumimoji="1" lang="en-US" altLang="ja-JP" dirty="0" smtClean="0"/>
              <a:t>Meeting Logistics</a:t>
            </a:r>
          </a:p>
          <a:p>
            <a:pPr lvl="1"/>
            <a:r>
              <a:rPr kumimoji="1" lang="en-US" altLang="ja-JP" dirty="0" smtClean="0"/>
              <a:t>Use “Join Me”</a:t>
            </a:r>
          </a:p>
          <a:p>
            <a:pPr lvl="2"/>
            <a:r>
              <a:rPr lang="en-US" altLang="ja-JP" dirty="0"/>
              <a:t>Join the meeting: </a:t>
            </a:r>
            <a:r>
              <a:rPr lang="en-US" altLang="ja-JP" dirty="0">
                <a:hlinkClick r:id="rId2"/>
              </a:rPr>
              <a:t>https://join.me/ieeesawg802.19</a:t>
            </a:r>
            <a:r>
              <a:rPr lang="en-US" altLang="ja-JP" dirty="0"/>
              <a:t> </a:t>
            </a:r>
            <a:br>
              <a:rPr lang="en-US" altLang="ja-JP" dirty="0"/>
            </a:br>
            <a:r>
              <a:rPr lang="en-US" altLang="ja-JP" dirty="0"/>
              <a:t/>
            </a:r>
            <a:br>
              <a:rPr lang="en-US" altLang="ja-JP" dirty="0"/>
            </a:br>
            <a:r>
              <a:rPr lang="en-US" altLang="ja-JP" dirty="0"/>
              <a:t>On a computer, use any browser. Nothing to download. </a:t>
            </a:r>
            <a:br>
              <a:rPr lang="en-US" altLang="ja-JP" dirty="0"/>
            </a:br>
            <a:r>
              <a:rPr lang="en-US" altLang="ja-JP" dirty="0"/>
              <a:t>On a phone or tablet, launch the </a:t>
            </a:r>
            <a:r>
              <a:rPr lang="en-US" altLang="ja-JP" dirty="0">
                <a:hlinkClick r:id="rId3"/>
              </a:rPr>
              <a:t>join.me app</a:t>
            </a:r>
            <a:r>
              <a:rPr lang="en-US" altLang="ja-JP" dirty="0"/>
              <a:t> and enter meeting code:ieeesawg802.19 </a:t>
            </a:r>
            <a:br>
              <a:rPr lang="en-US" altLang="ja-JP" dirty="0"/>
            </a:br>
            <a:r>
              <a:rPr lang="en-US" altLang="ja-JP" dirty="0"/>
              <a:t/>
            </a:r>
            <a:br>
              <a:rPr lang="en-US" altLang="ja-JP" dirty="0"/>
            </a:br>
            <a:r>
              <a:rPr lang="en-US" altLang="ja-JP" dirty="0"/>
              <a:t>Join the audio conference: </a:t>
            </a:r>
            <a:br>
              <a:rPr lang="en-US" altLang="ja-JP" dirty="0"/>
            </a:br>
            <a:r>
              <a:rPr lang="en-US" altLang="ja-JP" dirty="0"/>
              <a:t>Dial a phone number and enter access code, or connect via internet. </a:t>
            </a:r>
            <a:br>
              <a:rPr lang="en-US" altLang="ja-JP" dirty="0"/>
            </a:br>
            <a:endParaRPr kumimoji="1" lang="en-US" altLang="ja-JP" dirty="0" smtClean="0"/>
          </a:p>
          <a:p>
            <a:pPr lvl="1"/>
            <a:r>
              <a:rPr kumimoji="1" lang="en-US" altLang="ja-JP" dirty="0" smtClean="0"/>
              <a:t>The chair will send out a notification to IEEE 802.19 reflector in advance of the meeting</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spTree>
    <p:extLst>
      <p:ext uri="{BB962C8B-B14F-4D97-AF65-F5344CB8AC3E}">
        <p14:creationId xmlns:p14="http://schemas.microsoft.com/office/powerpoint/2010/main" val="420247793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a:t>Adjourn</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spTree>
    <p:extLst>
      <p:ext uri="{BB962C8B-B14F-4D97-AF65-F5344CB8AC3E}">
        <p14:creationId xmlns:p14="http://schemas.microsoft.com/office/powerpoint/2010/main" val="319017160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Time difference</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Winter</a:t>
            </a:r>
          </a:p>
          <a:p>
            <a:pPr lvl="1"/>
            <a:r>
              <a:rPr kumimoji="1" lang="en-US" altLang="ja-JP" dirty="0" smtClean="0"/>
              <a:t>1am EST (6am UTC, 3pm JST/KST)</a:t>
            </a:r>
          </a:p>
          <a:p>
            <a:pPr lvl="1"/>
            <a:r>
              <a:rPr kumimoji="1" lang="en-US" altLang="ja-JP" dirty="0"/>
              <a:t>7</a:t>
            </a:r>
            <a:r>
              <a:rPr kumimoji="1" lang="en-US" altLang="ja-JP" dirty="0" smtClean="0"/>
              <a:t>am EST (noon UTC, 9pm JST/KST)</a:t>
            </a:r>
          </a:p>
          <a:p>
            <a:pPr lvl="1"/>
            <a:r>
              <a:rPr kumimoji="1" lang="en-US" altLang="ja-JP" dirty="0" smtClean="0"/>
              <a:t>5pm EST (10pm UTC, 7am JST/KST + 1day)</a:t>
            </a:r>
            <a:endParaRPr kumimoji="1" lang="en-US" altLang="ja-JP" dirty="0"/>
          </a:p>
          <a:p>
            <a:endParaRPr kumimoji="1" lang="en-US" altLang="ja-JP" dirty="0" smtClean="0"/>
          </a:p>
          <a:p>
            <a:r>
              <a:rPr kumimoji="1" lang="en-US" altLang="ja-JP" dirty="0" smtClean="0"/>
              <a:t>Summer</a:t>
            </a:r>
          </a:p>
          <a:p>
            <a:pPr lvl="1"/>
            <a:r>
              <a:rPr kumimoji="1" lang="en-US" altLang="ja-JP" dirty="0" smtClean="0"/>
              <a:t>2am EDT (6am </a:t>
            </a:r>
            <a:r>
              <a:rPr kumimoji="1" lang="en-US" altLang="ja-JP" dirty="0"/>
              <a:t>UTC, </a:t>
            </a:r>
            <a:r>
              <a:rPr kumimoji="1" lang="en-US" altLang="ja-JP" dirty="0" smtClean="0"/>
              <a:t>3pm </a:t>
            </a:r>
            <a:r>
              <a:rPr kumimoji="1" lang="en-US" altLang="ja-JP" dirty="0"/>
              <a:t>JST/KST)</a:t>
            </a:r>
          </a:p>
          <a:p>
            <a:pPr lvl="1"/>
            <a:r>
              <a:rPr kumimoji="1" lang="en-US" altLang="ja-JP" dirty="0" smtClean="0"/>
              <a:t>8am EDT (noon UTC</a:t>
            </a:r>
            <a:r>
              <a:rPr kumimoji="1" lang="en-US" altLang="ja-JP" dirty="0"/>
              <a:t>, 9</a:t>
            </a:r>
            <a:r>
              <a:rPr kumimoji="1" lang="en-US" altLang="ja-JP" dirty="0" smtClean="0"/>
              <a:t>pm </a:t>
            </a:r>
            <a:r>
              <a:rPr kumimoji="1" lang="en-US" altLang="ja-JP" dirty="0"/>
              <a:t>JST/KST)</a:t>
            </a:r>
          </a:p>
          <a:p>
            <a:pPr lvl="1"/>
            <a:r>
              <a:rPr kumimoji="1" lang="en-US" altLang="ja-JP" dirty="0" smtClean="0"/>
              <a:t>6pm EDT (10pm </a:t>
            </a:r>
            <a:r>
              <a:rPr kumimoji="1" lang="en-US" altLang="ja-JP" dirty="0"/>
              <a:t>UTC, 7</a:t>
            </a:r>
            <a:r>
              <a:rPr kumimoji="1" lang="en-US" altLang="ja-JP" dirty="0" smtClean="0"/>
              <a:t>am </a:t>
            </a:r>
            <a:r>
              <a:rPr kumimoji="1" lang="en-US" altLang="ja-JP" dirty="0"/>
              <a:t>JST/KST + 1day</a:t>
            </a:r>
            <a:r>
              <a:rPr kumimoji="1" lang="en-US" altLang="ja-JP" dirty="0" smtClean="0"/>
              <a:t>)</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spTree>
    <p:extLst>
      <p:ext uri="{BB962C8B-B14F-4D97-AF65-F5344CB8AC3E}">
        <p14:creationId xmlns:p14="http://schemas.microsoft.com/office/powerpoint/2010/main" val="9052158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r>
              <a:rPr kumimoji="1" lang="en-US" altLang="ja-JP" dirty="0"/>
              <a:t>https://imat.ieee.org/my-site/home</a:t>
            </a:r>
            <a:endParaRPr kumimoji="1" lang="en-US" altLang="ja-JP" dirty="0" smtClean="0"/>
          </a:p>
          <a:p>
            <a:endParaRPr kumimoji="1" lang="en-US" altLang="ja-JP" dirty="0"/>
          </a:p>
          <a:p>
            <a:r>
              <a:rPr kumimoji="1" lang="en-US" altLang="ja-JP" dirty="0" smtClean="0"/>
              <a:t>Register</a:t>
            </a:r>
          </a:p>
          <a:p>
            <a:r>
              <a:rPr kumimoji="1" lang="en-US" altLang="ja-JP" dirty="0" smtClean="0"/>
              <a:t>Indicate attendance</a:t>
            </a:r>
          </a:p>
        </p:txBody>
      </p:sp>
      <p:sp>
        <p:nvSpPr>
          <p:cNvPr id="2" name="タイトル 1"/>
          <p:cNvSpPr>
            <a:spLocks noGrp="1"/>
          </p:cNvSpPr>
          <p:nvPr>
            <p:ph type="title"/>
          </p:nvPr>
        </p:nvSpPr>
        <p:spPr/>
        <p:txBody>
          <a:bodyPr/>
          <a:lstStyle/>
          <a:p>
            <a:r>
              <a:rPr kumimoji="1" lang="en-US" altLang="ja-JP" dirty="0" smtClean="0"/>
              <a:t>Attendance</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spTree>
    <p:extLst>
      <p:ext uri="{BB962C8B-B14F-4D97-AF65-F5344CB8AC3E}">
        <p14:creationId xmlns:p14="http://schemas.microsoft.com/office/powerpoint/2010/main" val="7095554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items for this week</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Approval of meeting minutes</a:t>
            </a:r>
          </a:p>
          <a:p>
            <a:r>
              <a:rPr kumimoji="1" lang="en-US" altLang="ja-JP" smtClean="0"/>
              <a:t>TG1a Opening report</a:t>
            </a:r>
          </a:p>
          <a:p>
            <a:r>
              <a:rPr kumimoji="1" lang="en-US" altLang="ja-JP" smtClean="0"/>
              <a:t>Review </a:t>
            </a:r>
            <a:r>
              <a:rPr kumimoji="1" lang="en-US" altLang="ja-JP" dirty="0" smtClean="0"/>
              <a:t>and approve IEEE P802.19.1a-D0.2</a:t>
            </a:r>
          </a:p>
          <a:p>
            <a:r>
              <a:rPr kumimoji="1" lang="en-US" altLang="ja-JP" dirty="0" smtClean="0"/>
              <a:t>Technical presentations</a:t>
            </a:r>
          </a:p>
          <a:p>
            <a:r>
              <a:rPr kumimoji="1" lang="en-US" altLang="ja-JP" dirty="0"/>
              <a:t>Revisit updated text </a:t>
            </a:r>
            <a:r>
              <a:rPr kumimoji="1" lang="en-US" altLang="ja-JP" dirty="0" smtClean="0"/>
              <a:t>proposals</a:t>
            </a:r>
          </a:p>
          <a:p>
            <a:r>
              <a:rPr kumimoji="1" lang="en-US" altLang="ja-JP" dirty="0" smtClean="0"/>
              <a:t>Review project timeline</a:t>
            </a:r>
          </a:p>
          <a:p>
            <a:r>
              <a:rPr kumimoji="1" lang="en-US" altLang="ja-JP" dirty="0" smtClean="0"/>
              <a:t>TG </a:t>
            </a:r>
            <a:r>
              <a:rPr kumimoji="1" lang="en-US" altLang="ja-JP" dirty="0"/>
              <a:t>review </a:t>
            </a:r>
            <a:r>
              <a:rPr kumimoji="1" lang="en-US" altLang="ja-JP" dirty="0" smtClean="0"/>
              <a:t>procedure discussion</a:t>
            </a:r>
          </a:p>
          <a:p>
            <a:r>
              <a:rPr kumimoji="1" lang="en-US" altLang="ja-JP" dirty="0" smtClean="0"/>
              <a:t>Motions</a:t>
            </a:r>
          </a:p>
          <a:p>
            <a:r>
              <a:rPr kumimoji="1" lang="en-US" altLang="ja-JP" dirty="0" smtClean="0"/>
              <a:t>Review objectives </a:t>
            </a:r>
            <a:r>
              <a:rPr kumimoji="1" lang="en-US" altLang="ja-JP" dirty="0"/>
              <a:t>for next </a:t>
            </a:r>
            <a:r>
              <a:rPr kumimoji="1" lang="en-US" altLang="ja-JP" dirty="0" smtClean="0"/>
              <a:t>meeting</a:t>
            </a:r>
          </a:p>
          <a:p>
            <a:r>
              <a:rPr kumimoji="1" lang="en-US" altLang="ja-JP" dirty="0" smtClean="0"/>
              <a:t>Schedule for teleconferences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spTree>
    <p:extLst>
      <p:ext uri="{BB962C8B-B14F-4D97-AF65-F5344CB8AC3E}">
        <p14:creationId xmlns:p14="http://schemas.microsoft.com/office/powerpoint/2010/main" val="28147808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Tuesday </a:t>
            </a:r>
            <a:r>
              <a:rPr kumimoji="1" lang="en-US" altLang="ja-JP" sz="3600" dirty="0"/>
              <a:t>AM1</a:t>
            </a:r>
            <a:endParaRPr kumimoji="1" lang="en-US" altLang="ja-JP" sz="3600"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spTree>
    <p:extLst>
      <p:ext uri="{BB962C8B-B14F-4D97-AF65-F5344CB8AC3E}">
        <p14:creationId xmlns:p14="http://schemas.microsoft.com/office/powerpoint/2010/main" val="14598879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Tuesday AM1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TG1a meeting called to </a:t>
            </a:r>
            <a:r>
              <a:rPr kumimoji="1" lang="en-US" altLang="ja-JP" dirty="0" smtClean="0"/>
              <a:t>order</a:t>
            </a:r>
          </a:p>
          <a:p>
            <a:r>
              <a:rPr kumimoji="1" lang="en-US" altLang="ja-JP" dirty="0" smtClean="0"/>
              <a:t>Call </a:t>
            </a:r>
            <a:r>
              <a:rPr kumimoji="1" lang="en-US" altLang="ja-JP" dirty="0"/>
              <a:t>for </a:t>
            </a:r>
            <a:r>
              <a:rPr kumimoji="1" lang="en-US" altLang="ja-JP" dirty="0" smtClean="0"/>
              <a:t>secretary</a:t>
            </a:r>
          </a:p>
          <a:p>
            <a:r>
              <a:rPr kumimoji="1" lang="en-US" altLang="ja-JP" dirty="0" smtClean="0"/>
              <a:t>Call for submissions and discussions</a:t>
            </a:r>
          </a:p>
          <a:p>
            <a:r>
              <a:rPr kumimoji="1" lang="en-US" altLang="ja-JP" dirty="0" smtClean="0"/>
              <a:t>Approval of agenda</a:t>
            </a:r>
          </a:p>
          <a:p>
            <a:r>
              <a:rPr kumimoji="1" lang="en-US" altLang="ja-JP" dirty="0" smtClean="0"/>
              <a:t>IEEE IPR statement</a:t>
            </a:r>
            <a:endParaRPr kumimoji="1" lang="en-US" altLang="ja-JP" dirty="0"/>
          </a:p>
          <a:p>
            <a:r>
              <a:rPr kumimoji="1" lang="en-US" altLang="ja-JP" dirty="0" smtClean="0"/>
              <a:t>Approval of March 2016 TG1a meeting and conference call minutes</a:t>
            </a:r>
          </a:p>
          <a:p>
            <a:r>
              <a:rPr kumimoji="1" lang="en-US" altLang="ja-JP" dirty="0" smtClean="0"/>
              <a:t>TG1a Opening report</a:t>
            </a:r>
          </a:p>
          <a:p>
            <a:r>
              <a:rPr kumimoji="1" lang="en-US" altLang="ja-JP" dirty="0"/>
              <a:t>Review </a:t>
            </a:r>
            <a:r>
              <a:rPr kumimoji="1" lang="en-US" altLang="ja-JP" dirty="0" smtClean="0"/>
              <a:t>and approve IEEE P802.19.1a-D0.2</a:t>
            </a:r>
          </a:p>
          <a:p>
            <a:r>
              <a:rPr kumimoji="1" lang="en-US" altLang="ja-JP" dirty="0"/>
              <a:t>Technical </a:t>
            </a:r>
            <a:r>
              <a:rPr kumimoji="1" lang="en-US" altLang="ja-JP" dirty="0" smtClean="0"/>
              <a:t>presentations</a:t>
            </a:r>
            <a:endParaRPr kumimoji="1" lang="en-US" altLang="ja-JP" dirty="0"/>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spTree>
    <p:extLst>
      <p:ext uri="{BB962C8B-B14F-4D97-AF65-F5344CB8AC3E}">
        <p14:creationId xmlns:p14="http://schemas.microsoft.com/office/powerpoint/2010/main" val="9450848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Call for secretary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Looking for volunteer of recording secretary</a:t>
            </a:r>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spTree>
    <p:extLst>
      <p:ext uri="{BB962C8B-B14F-4D97-AF65-F5344CB8AC3E}">
        <p14:creationId xmlns:p14="http://schemas.microsoft.com/office/powerpoint/2010/main" val="19679672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Call for </a:t>
            </a:r>
            <a:r>
              <a:rPr kumimoji="1" lang="en-US" altLang="ja-JP" dirty="0" smtClean="0"/>
              <a:t>technical contributions</a:t>
            </a:r>
            <a:endParaRPr kumimoji="1" lang="en-US" altLang="ja-JP" dirty="0"/>
          </a:p>
        </p:txBody>
      </p:sp>
      <p:sp>
        <p:nvSpPr>
          <p:cNvPr id="3" name="コンテンツ プレースホルダー 2"/>
          <p:cNvSpPr>
            <a:spLocks noGrp="1"/>
          </p:cNvSpPr>
          <p:nvPr>
            <p:ph idx="1"/>
          </p:nvPr>
        </p:nvSpPr>
        <p:spPr/>
        <p:txBody>
          <a:bodyPr>
            <a:normAutofit fontScale="55000" lnSpcReduction="20000"/>
          </a:bodyPr>
          <a:lstStyle/>
          <a:p>
            <a:r>
              <a:rPr kumimoji="1" lang="en-US" altLang="ja-JP" dirty="0" smtClean="0"/>
              <a:t>WSO/GCO definition</a:t>
            </a:r>
          </a:p>
          <a:p>
            <a:pPr lvl="1"/>
            <a:r>
              <a:rPr kumimoji="1" lang="en-US" altLang="ja-JP" dirty="0" smtClean="0"/>
              <a:t>Doc. 19-16/0096r1: Text proposal on treatment of WSO definition (C. Sun)</a:t>
            </a:r>
          </a:p>
          <a:p>
            <a:r>
              <a:rPr kumimoji="1" lang="en-US" altLang="ja-JP" dirty="0" smtClean="0"/>
              <a:t>Coexistence Managements</a:t>
            </a:r>
          </a:p>
          <a:p>
            <a:pPr lvl="1"/>
            <a:r>
              <a:rPr kumimoji="1" lang="en-US" altLang="ja-JP" dirty="0" smtClean="0"/>
              <a:t>Doc. 19-16/0069r1: Coexistence management considering spectrum release (C. Sun)</a:t>
            </a:r>
          </a:p>
          <a:p>
            <a:pPr lvl="1"/>
            <a:r>
              <a:rPr kumimoji="1" lang="en-US" altLang="ja-JP" dirty="0" smtClean="0"/>
              <a:t>Doc. 19-19/0083r0:: Text proposal on the coexistence management considering spectrum release( C. Sun)</a:t>
            </a:r>
          </a:p>
          <a:p>
            <a:pPr lvl="1"/>
            <a:r>
              <a:rPr kumimoji="1" lang="en-US" altLang="ja-JP" dirty="0" smtClean="0"/>
              <a:t>Doc. 19-16/0070r1: Coexistence management over a region by controlling the number of </a:t>
            </a:r>
            <a:r>
              <a:rPr kumimoji="1" lang="en-US" altLang="ja-JP" dirty="0" err="1" smtClean="0"/>
              <a:t>cochannel</a:t>
            </a:r>
            <a:r>
              <a:rPr kumimoji="1" lang="en-US" altLang="ja-JP" dirty="0" smtClean="0"/>
              <a:t> GCOs (C. Sun)</a:t>
            </a:r>
          </a:p>
          <a:p>
            <a:pPr lvl="1"/>
            <a:r>
              <a:rPr kumimoji="1" lang="en-US" altLang="ja-JP" dirty="0" smtClean="0"/>
              <a:t>Doc. 19-16/0084r0: Text proposal on the coexistence management over a region by controlling the number of </a:t>
            </a:r>
            <a:r>
              <a:rPr kumimoji="1" lang="en-US" altLang="ja-JP" dirty="0" err="1" smtClean="0"/>
              <a:t>cochannel</a:t>
            </a:r>
            <a:r>
              <a:rPr kumimoji="1" lang="en-US" altLang="ja-JP" dirty="0" smtClean="0"/>
              <a:t> GCOs (C. Sun)</a:t>
            </a:r>
          </a:p>
          <a:p>
            <a:pPr lvl="1"/>
            <a:r>
              <a:rPr kumimoji="1" lang="en-US" altLang="ja-JP" dirty="0" smtClean="0"/>
              <a:t>Doc. 19-16/0085r0: Coexistence management with spectrum request modification (C. Sun)</a:t>
            </a:r>
          </a:p>
          <a:p>
            <a:pPr lvl="1"/>
            <a:r>
              <a:rPr kumimoji="1" lang="en-US" altLang="ja-JP" dirty="0" smtClean="0"/>
              <a:t>Doc. 19-16/0086r0: Text proposal on Coexistence management with spectrum request modification (C. Sun)</a:t>
            </a:r>
          </a:p>
          <a:p>
            <a:pPr lvl="1"/>
            <a:r>
              <a:rPr kumimoji="1" lang="en-US" altLang="ja-JP" dirty="0" smtClean="0"/>
              <a:t>Doc. 19-16/0087r0: Low Complexity Resource Reassignment for Coexistence Management (C. Sun)</a:t>
            </a:r>
          </a:p>
          <a:p>
            <a:pPr lvl="1"/>
            <a:r>
              <a:rPr kumimoji="1" lang="en-US" altLang="ja-JP" dirty="0" smtClean="0"/>
              <a:t>Doc. 19-16/0088r0: Text proposal on Low Complexity Resource Reassignment for Coexistence Management (C. Sun)</a:t>
            </a:r>
          </a:p>
          <a:p>
            <a:r>
              <a:rPr kumimoji="1" lang="en-US" altLang="ja-JP" dirty="0" smtClean="0"/>
              <a:t>Procedures and protocols</a:t>
            </a:r>
          </a:p>
          <a:p>
            <a:pPr lvl="1"/>
            <a:r>
              <a:rPr kumimoji="1" lang="en-US" altLang="ja-JP" dirty="0" smtClean="0"/>
              <a:t>Doc. 19-16/0089r0: Text proposal on Section 5 (S. </a:t>
            </a:r>
            <a:r>
              <a:rPr kumimoji="1" lang="en-US" altLang="ja-JP" dirty="0" err="1" smtClean="0"/>
              <a:t>Furuichi</a:t>
            </a:r>
            <a:r>
              <a:rPr kumimoji="1" lang="en-US" altLang="ja-JP" dirty="0" smtClean="0"/>
              <a:t>)</a:t>
            </a:r>
          </a:p>
          <a:p>
            <a:r>
              <a:rPr kumimoji="1" lang="en-US" altLang="ja-JP" dirty="0" smtClean="0"/>
              <a:t>Entity operation</a:t>
            </a:r>
          </a:p>
          <a:p>
            <a:pPr lvl="1"/>
            <a:r>
              <a:rPr kumimoji="1" lang="en-US" altLang="ja-JP" dirty="0"/>
              <a:t>Doc. </a:t>
            </a:r>
            <a:r>
              <a:rPr kumimoji="1" lang="en-US" altLang="ja-JP" dirty="0" smtClean="0"/>
              <a:t>19-16/0090r0</a:t>
            </a:r>
            <a:r>
              <a:rPr kumimoji="1" lang="en-US" altLang="ja-JP" dirty="0"/>
              <a:t>: </a:t>
            </a:r>
            <a:r>
              <a:rPr kumimoji="1" lang="en-US" altLang="ja-JP" dirty="0" smtClean="0"/>
              <a:t>Text proposal on amendment to Section 6 (S. </a:t>
            </a:r>
            <a:r>
              <a:rPr kumimoji="1" lang="en-US" altLang="ja-JP" dirty="0" err="1" smtClean="0"/>
              <a:t>Furuichi</a:t>
            </a:r>
            <a:r>
              <a:rPr kumimoji="1" lang="en-US" altLang="ja-JP" dirty="0" smtClean="0"/>
              <a:t>)</a:t>
            </a:r>
          </a:p>
          <a:p>
            <a:r>
              <a:rPr kumimoji="1" lang="en-US" altLang="ja-JP" dirty="0" smtClean="0"/>
              <a:t>Coexistence mechanisms and algorithms</a:t>
            </a:r>
          </a:p>
          <a:p>
            <a:pPr lvl="1"/>
            <a:r>
              <a:rPr kumimoji="1" lang="en-US" altLang="ja-JP" dirty="0" smtClean="0"/>
              <a:t>Doc. 19-16/0091r0: Text proposal on Section 7 (S. </a:t>
            </a:r>
            <a:r>
              <a:rPr kumimoji="1" lang="en-US" altLang="ja-JP" dirty="0" err="1" smtClean="0"/>
              <a:t>Furuichi</a:t>
            </a:r>
            <a:r>
              <a:rPr kumimoji="1" lang="en-US" altLang="ja-JP" dirty="0" smtClean="0"/>
              <a:t>)</a:t>
            </a:r>
          </a:p>
          <a:p>
            <a:r>
              <a:rPr kumimoji="1" lang="en-US" altLang="ja-JP" dirty="0" smtClean="0"/>
              <a:t>ASN.1 (Data types, Primitives and Messages)</a:t>
            </a:r>
            <a:endParaRPr kumimoji="1" lang="en-US" altLang="ja-JP" dirty="0"/>
          </a:p>
          <a:p>
            <a:pPr lvl="1"/>
            <a:r>
              <a:rPr kumimoji="1" lang="en-US" altLang="ja-JP" dirty="0"/>
              <a:t>Doc. </a:t>
            </a:r>
            <a:r>
              <a:rPr kumimoji="1" lang="en-US" altLang="ja-JP" dirty="0" smtClean="0"/>
              <a:t>19-16/0092r0</a:t>
            </a:r>
            <a:r>
              <a:rPr kumimoji="1" lang="en-US" altLang="ja-JP" dirty="0"/>
              <a:t>: </a:t>
            </a:r>
            <a:r>
              <a:rPr kumimoji="1" lang="en-US" altLang="ja-JP" dirty="0" smtClean="0"/>
              <a:t> Text proposal on Annex A (S</a:t>
            </a:r>
            <a:r>
              <a:rPr kumimoji="1" lang="en-US" altLang="ja-JP" dirty="0"/>
              <a:t>. </a:t>
            </a:r>
            <a:r>
              <a:rPr kumimoji="1" lang="en-US" altLang="ja-JP" dirty="0" err="1"/>
              <a:t>Furuichi</a:t>
            </a:r>
            <a:r>
              <a:rPr kumimoji="1" lang="en-US" altLang="ja-JP" dirty="0"/>
              <a:t>)</a:t>
            </a:r>
          </a:p>
          <a:p>
            <a:pPr lvl="1"/>
            <a:r>
              <a:rPr kumimoji="1" lang="en-US" altLang="ja-JP" dirty="0"/>
              <a:t>Doc. </a:t>
            </a:r>
            <a:r>
              <a:rPr kumimoji="1" lang="en-US" altLang="ja-JP" dirty="0" smtClean="0"/>
              <a:t>19-16/0093r0</a:t>
            </a:r>
            <a:r>
              <a:rPr kumimoji="1" lang="en-US" altLang="ja-JP" dirty="0"/>
              <a:t>: </a:t>
            </a:r>
            <a:r>
              <a:rPr kumimoji="1" lang="en-US" altLang="ja-JP" dirty="0" smtClean="0"/>
              <a:t> Text proposal on Annex B (S</a:t>
            </a:r>
            <a:r>
              <a:rPr kumimoji="1" lang="en-US" altLang="ja-JP" dirty="0"/>
              <a:t>. </a:t>
            </a:r>
            <a:r>
              <a:rPr kumimoji="1" lang="en-US" altLang="ja-JP" dirty="0" err="1"/>
              <a:t>Furuichi</a:t>
            </a:r>
            <a:r>
              <a:rPr kumimoji="1" lang="en-US" altLang="ja-JP" dirty="0"/>
              <a:t>)</a:t>
            </a:r>
          </a:p>
          <a:p>
            <a:pPr lvl="1"/>
            <a:r>
              <a:rPr kumimoji="1" lang="en-US" altLang="ja-JP" dirty="0"/>
              <a:t>Doc. </a:t>
            </a:r>
            <a:r>
              <a:rPr kumimoji="1" lang="en-US" altLang="ja-JP" dirty="0" smtClean="0"/>
              <a:t>19-16/0094r0</a:t>
            </a:r>
            <a:r>
              <a:rPr kumimoji="1" lang="en-US" altLang="ja-JP" dirty="0"/>
              <a:t>: </a:t>
            </a:r>
            <a:r>
              <a:rPr kumimoji="1" lang="en-US" altLang="ja-JP" dirty="0" smtClean="0"/>
              <a:t> Text Proposal on Annex C (S</a:t>
            </a:r>
            <a:r>
              <a:rPr kumimoji="1" lang="en-US" altLang="ja-JP" dirty="0"/>
              <a:t>. </a:t>
            </a:r>
            <a:r>
              <a:rPr kumimoji="1" lang="en-US" altLang="ja-JP" dirty="0" err="1"/>
              <a:t>Furuichi</a:t>
            </a:r>
            <a:r>
              <a:rPr kumimoji="1" lang="en-US" altLang="ja-JP" dirty="0" smtClean="0"/>
              <a:t>)</a:t>
            </a:r>
          </a:p>
          <a:p>
            <a:r>
              <a:rPr kumimoji="1" lang="en-US" altLang="ja-JP" dirty="0" smtClean="0"/>
              <a:t>Coexistence </a:t>
            </a:r>
            <a:r>
              <a:rPr kumimoji="1" lang="en-US" altLang="ja-JP" dirty="0"/>
              <a:t>discovery</a:t>
            </a:r>
            <a:endParaRPr kumimoji="1" lang="en-US" altLang="ja-JP" dirty="0" smtClean="0"/>
          </a:p>
          <a:p>
            <a:pPr lvl="1"/>
            <a:r>
              <a:rPr kumimoji="1" lang="en-US" altLang="ja-JP" dirty="0" smtClean="0"/>
              <a:t>Doc. 19-16/0098r0: A </a:t>
            </a:r>
            <a:r>
              <a:rPr kumimoji="1" lang="en-US" altLang="ja-JP" dirty="0"/>
              <a:t>coexistence discovery </a:t>
            </a:r>
            <a:r>
              <a:rPr kumimoji="1" lang="en-US" altLang="ja-JP" dirty="0" smtClean="0"/>
              <a:t>mechanism (H. Kang)</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spTree>
    <p:extLst>
      <p:ext uri="{BB962C8B-B14F-4D97-AF65-F5344CB8AC3E}">
        <p14:creationId xmlns:p14="http://schemas.microsoft.com/office/powerpoint/2010/main" val="424153642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7832</TotalTime>
  <Words>1114</Words>
  <Application>Microsoft Office PowerPoint</Application>
  <PresentationFormat>ユーザー設定</PresentationFormat>
  <Paragraphs>260</Paragraphs>
  <Slides>34</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34</vt:i4>
      </vt:variant>
    </vt:vector>
  </HeadingPairs>
  <TitlesOfParts>
    <vt:vector size="36" baseType="lpstr">
      <vt:lpstr>Office Theme</vt:lpstr>
      <vt:lpstr>Document</vt:lpstr>
      <vt:lpstr>TG1a May 2016 Waikoloa Meeting Agenda</vt:lpstr>
      <vt:lpstr>Agenda graphic</vt:lpstr>
      <vt:lpstr>Meeting protocol</vt:lpstr>
      <vt:lpstr>Attendance</vt:lpstr>
      <vt:lpstr>Agenda items for this week</vt:lpstr>
      <vt:lpstr>PowerPoint プレゼンテーション</vt:lpstr>
      <vt:lpstr>Agenda for Tuesday AM1</vt:lpstr>
      <vt:lpstr>Call for secretary</vt:lpstr>
      <vt:lpstr>Call for technical contributions</vt:lpstr>
      <vt:lpstr>Call for discussions</vt:lpstr>
      <vt:lpstr>Approval of agenda</vt:lpstr>
      <vt:lpstr>Patent Policy</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Approval of minutes</vt:lpstr>
      <vt:lpstr>TG1a Opening report</vt:lpstr>
      <vt:lpstr>Review IEEE P802.19.1a-D0.2</vt:lpstr>
      <vt:lpstr>Motion #1</vt:lpstr>
      <vt:lpstr>PowerPoint プレゼンテーション</vt:lpstr>
      <vt:lpstr>Agenda for Tuesday PM1</vt:lpstr>
      <vt:lpstr>PowerPoint プレゼンテーション</vt:lpstr>
      <vt:lpstr>Agenda for Wednesday AM1</vt:lpstr>
      <vt:lpstr>PowerPoint プレゼンテーション</vt:lpstr>
      <vt:lpstr>Agenda for Wednesday PM1</vt:lpstr>
      <vt:lpstr>Project timeline</vt:lpstr>
      <vt:lpstr>TG review procedure discussion</vt:lpstr>
      <vt:lpstr>Motion #2</vt:lpstr>
      <vt:lpstr>Review objectives for next meeting</vt:lpstr>
      <vt:lpstr>Teleconference</vt:lpstr>
      <vt:lpstr>PowerPoint プレゼンテーション</vt:lpstr>
      <vt:lpstr>Time difference</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Naotaka Sato</cp:lastModifiedBy>
  <cp:revision>380</cp:revision>
  <cp:lastPrinted>2014-11-08T20:15:38Z</cp:lastPrinted>
  <dcterms:created xsi:type="dcterms:W3CDTF">2014-10-30T17:06:39Z</dcterms:created>
  <dcterms:modified xsi:type="dcterms:W3CDTF">2016-05-17T16:24:22Z</dcterms:modified>
</cp:coreProperties>
</file>