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24" r:id="rId3"/>
    <p:sldId id="316" r:id="rId4"/>
    <p:sldId id="345" r:id="rId5"/>
    <p:sldId id="364" r:id="rId6"/>
    <p:sldId id="325" r:id="rId7"/>
    <p:sldId id="321" r:id="rId8"/>
    <p:sldId id="322" r:id="rId9"/>
    <p:sldId id="32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32" r:id="rId24"/>
    <p:sldId id="348" r:id="rId25"/>
    <p:sldId id="334" r:id="rId26"/>
    <p:sldId id="349" r:id="rId27"/>
    <p:sldId id="336" r:id="rId28"/>
    <p:sldId id="351" r:id="rId29"/>
    <p:sldId id="357" r:id="rId30"/>
    <p:sldId id="365" r:id="rId31"/>
    <p:sldId id="353" r:id="rId32"/>
    <p:sldId id="354" r:id="rId33"/>
    <p:sldId id="339" r:id="rId34"/>
    <p:sldId id="340" r:id="rId35"/>
    <p:sldId id="355" r:id="rId3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27"/>
            <p14:sldId id="358"/>
            <p14:sldId id="346"/>
            <p14:sldId id="326"/>
            <p14:sldId id="344"/>
            <p14:sldId id="341"/>
            <p14:sldId id="342"/>
            <p14:sldId id="343"/>
            <p14:sldId id="323"/>
            <p14:sldId id="352"/>
            <p14:sldId id="359"/>
            <p14:sldId id="360"/>
            <p14:sldId id="331"/>
            <p14:sldId id="350"/>
            <p14:sldId id="332"/>
            <p14:sldId id="348"/>
            <p14:sldId id="334"/>
            <p14:sldId id="349"/>
            <p14:sldId id="336"/>
            <p14:sldId id="351"/>
            <p14:sldId id="357"/>
            <p14:sldId id="365"/>
            <p14:sldId id="35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802.19-16/0078r0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May 2016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55"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2016 </a:t>
            </a:r>
            <a:r>
              <a:rPr kumimoji="1" lang="en-US" altLang="ja-JP" dirty="0"/>
              <a:t>TG1a meeting, document </a:t>
            </a:r>
            <a:r>
              <a:rPr kumimoji="1" lang="en-US" altLang="ja-JP" dirty="0" smtClean="0"/>
              <a:t>19-16/0078rx</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March 2016 TG1a meeting</a:t>
            </a:r>
            <a:r>
              <a:rPr kumimoji="1" lang="en-US" altLang="ja-JP" dirty="0"/>
              <a:t>, document </a:t>
            </a:r>
            <a:r>
              <a:rPr kumimoji="1" lang="en-US" altLang="ja-JP" dirty="0" smtClean="0"/>
              <a:t>19-16/0064r1, teleconference call minutes on Apr. 27, 2016, document 19-16/0075r0</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May </a:t>
            </a:r>
            <a:r>
              <a:rPr kumimoji="1" lang="en-US" altLang="ja-JP" dirty="0"/>
              <a:t>2016 TG1a Opening </a:t>
            </a:r>
            <a:r>
              <a:rPr kumimoji="1" lang="en-US" altLang="ja-JP" dirty="0" smtClean="0"/>
              <a:t>Report (doc. 19-16/00xxr0)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P802.19.1a-D0.2 as the candidate draft</a:t>
            </a:r>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Revisit updated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TG review procedure discussion</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 review procedure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Discussion document</a:t>
            </a:r>
          </a:p>
          <a:p>
            <a:pPr lvl="1"/>
            <a:r>
              <a:rPr kumimoji="1" lang="en-US" altLang="ja-JP" dirty="0" smtClean="0"/>
              <a:t>Doc.19-16/00xxr0</a:t>
            </a:r>
            <a:r>
              <a:rPr kumimoji="1" lang="en-US" altLang="ja-JP" dirty="0"/>
              <a:t>: Plan of TG review (N. Sato</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53716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P802.19.1a-D0.2</a:t>
            </a:r>
          </a:p>
          <a:p>
            <a:r>
              <a:rPr kumimoji="1" lang="en-US" altLang="ja-JP" dirty="0" smtClean="0"/>
              <a:t>Technical presentations</a:t>
            </a:r>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TG </a:t>
            </a:r>
            <a:r>
              <a:rPr kumimoji="1" lang="en-US" altLang="ja-JP" dirty="0"/>
              <a:t>review </a:t>
            </a:r>
            <a:r>
              <a:rPr kumimoji="1" lang="en-US" altLang="ja-JP" dirty="0" smtClean="0"/>
              <a:t>procedure discussion</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March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P802.19.1a-D0.2</a:t>
            </a:r>
          </a:p>
          <a:p>
            <a:r>
              <a:rPr kumimoji="1" lang="en-US" altLang="ja-JP" dirty="0"/>
              <a:t>Technical </a:t>
            </a:r>
            <a:r>
              <a:rPr kumimoji="1" lang="en-US" altLang="ja-JP" dirty="0" smtClean="0"/>
              <a:t>presentations</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endParaRPr kumimoji="1" lang="en-US" altLang="ja-JP" dirty="0"/>
          </a:p>
          <a:p>
            <a:pPr lvl="2"/>
            <a:endParaRPr kumimoji="1" lang="en-US" altLang="ja-JP" dirty="0" smtClean="0"/>
          </a:p>
          <a:p>
            <a:r>
              <a:rPr kumimoji="1" lang="en-US" altLang="ja-JP" dirty="0" smtClean="0"/>
              <a:t>Discussions</a:t>
            </a:r>
          </a:p>
          <a:p>
            <a:pPr lvl="1"/>
            <a:r>
              <a:rPr kumimoji="1" lang="en-US" altLang="ja-JP" dirty="0"/>
              <a:t>TG review procedure </a:t>
            </a:r>
            <a:r>
              <a:rPr kumimoji="1" lang="en-US" altLang="ja-JP" dirty="0" smtClean="0"/>
              <a:t>discussion</a:t>
            </a:r>
          </a:p>
          <a:p>
            <a:pPr lvl="2"/>
            <a:r>
              <a:rPr kumimoji="1" lang="en-US" altLang="ja-JP" dirty="0" smtClean="0"/>
              <a:t>Doc.19-16/00xxr0: Plan of TG review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7713</TotalTime>
  <Words>829</Words>
  <Application>Microsoft Office PowerPoint</Application>
  <PresentationFormat>ユーザー設定</PresentationFormat>
  <Paragraphs>249</Paragraphs>
  <Slides>35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Office Theme</vt:lpstr>
      <vt:lpstr>Document</vt:lpstr>
      <vt:lpstr>TG1a May 2016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and discussions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P802.19.1a-D0.2</vt:lpstr>
      <vt:lpstr>Motion #1</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PM1</vt:lpstr>
      <vt:lpstr>Project timeline</vt:lpstr>
      <vt:lpstr>TG review procedure discussion</vt:lpstr>
      <vt:lpstr>Motion #2</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357</cp:revision>
  <cp:lastPrinted>2014-11-08T20:15:38Z</cp:lastPrinted>
  <dcterms:created xsi:type="dcterms:W3CDTF">2014-10-30T17:06:39Z</dcterms:created>
  <dcterms:modified xsi:type="dcterms:W3CDTF">2016-05-09T23:30:39Z</dcterms:modified>
</cp:coreProperties>
</file>