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324" r:id="rId3"/>
    <p:sldId id="316" r:id="rId4"/>
    <p:sldId id="345" r:id="rId5"/>
    <p:sldId id="364" r:id="rId6"/>
    <p:sldId id="325" r:id="rId7"/>
    <p:sldId id="321" r:id="rId8"/>
    <p:sldId id="322" r:id="rId9"/>
    <p:sldId id="327" r:id="rId10"/>
    <p:sldId id="358" r:id="rId11"/>
    <p:sldId id="346" r:id="rId12"/>
    <p:sldId id="326" r:id="rId13"/>
    <p:sldId id="344" r:id="rId14"/>
    <p:sldId id="341" r:id="rId15"/>
    <p:sldId id="342" r:id="rId16"/>
    <p:sldId id="343" r:id="rId17"/>
    <p:sldId id="323" r:id="rId18"/>
    <p:sldId id="352" r:id="rId19"/>
    <p:sldId id="359" r:id="rId20"/>
    <p:sldId id="360" r:id="rId21"/>
    <p:sldId id="331" r:id="rId22"/>
    <p:sldId id="350" r:id="rId23"/>
    <p:sldId id="332" r:id="rId24"/>
    <p:sldId id="348" r:id="rId25"/>
    <p:sldId id="334" r:id="rId26"/>
    <p:sldId id="349" r:id="rId27"/>
    <p:sldId id="336" r:id="rId28"/>
    <p:sldId id="351" r:id="rId29"/>
    <p:sldId id="357" r:id="rId30"/>
    <p:sldId id="365" r:id="rId31"/>
    <p:sldId id="353" r:id="rId32"/>
    <p:sldId id="354" r:id="rId33"/>
    <p:sldId id="339" r:id="rId34"/>
    <p:sldId id="340" r:id="rId35"/>
    <p:sldId id="355" r:id="rId3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27"/>
            <p14:sldId id="358"/>
            <p14:sldId id="346"/>
            <p14:sldId id="326"/>
            <p14:sldId id="344"/>
            <p14:sldId id="341"/>
            <p14:sldId id="342"/>
            <p14:sldId id="343"/>
            <p14:sldId id="323"/>
            <p14:sldId id="352"/>
            <p14:sldId id="359"/>
            <p14:sldId id="360"/>
            <p14:sldId id="331"/>
            <p14:sldId id="350"/>
            <p14:sldId id="332"/>
            <p14:sldId id="348"/>
            <p14:sldId id="334"/>
            <p14:sldId id="349"/>
            <p14:sldId id="336"/>
            <p14:sldId id="351"/>
            <p14:sldId id="357"/>
            <p14:sldId id="365"/>
            <p14:sldId id="353"/>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636" y="-29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802.19-16/0078r0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May 2016 Waikoloa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2016-05-09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455"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May 2016 </a:t>
            </a:r>
            <a:r>
              <a:rPr kumimoji="1" lang="en-US" altLang="ja-JP" dirty="0"/>
              <a:t>TG1a meeting, document </a:t>
            </a:r>
            <a:r>
              <a:rPr kumimoji="1" lang="en-US" altLang="ja-JP" dirty="0" smtClean="0"/>
              <a:t>19-16/0078rx</a:t>
            </a:r>
            <a:endParaRPr kumimoji="1" lang="en-US" altLang="ja-JP" dirty="0" smtClean="0"/>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March 2016 TG1a meeting</a:t>
            </a:r>
            <a:r>
              <a:rPr kumimoji="1" lang="en-US" altLang="ja-JP" dirty="0"/>
              <a:t>, document </a:t>
            </a:r>
            <a:r>
              <a:rPr kumimoji="1" lang="en-US" altLang="ja-JP" dirty="0" smtClean="0"/>
              <a:t>19-16/0064r1, teleconference call minutes on Apr. 27, 2016, document 19-16/0075r0</a:t>
            </a:r>
          </a:p>
          <a:p>
            <a:pPr lvl="1"/>
            <a:endParaRPr kumimoji="1" lang="en-US" altLang="ja-JP" dirty="0"/>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May </a:t>
            </a:r>
            <a:r>
              <a:rPr kumimoji="1" lang="en-US" altLang="ja-JP" dirty="0"/>
              <a:t>2016 TG1a Opening </a:t>
            </a:r>
            <a:r>
              <a:rPr kumimoji="1" lang="en-US" altLang="ja-JP" dirty="0" smtClean="0"/>
              <a:t>Report (doc. 19-16/00xxr0)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P802.19.1a-D0.2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P802.19.1a-D0.2 as the candidate draft</a:t>
            </a:r>
          </a:p>
          <a:p>
            <a:pPr lvl="1"/>
            <a:endParaRPr kumimoji="1" lang="en-US" altLang="ja-JP" dirty="0" smtClean="0"/>
          </a:p>
          <a:p>
            <a:pPr lvl="1"/>
            <a:endParaRPr kumimoji="1" lang="en-US" altLang="ja-JP" dirty="0" smtClean="0"/>
          </a:p>
          <a:p>
            <a:pPr lvl="1"/>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presentations</a:t>
            </a:r>
          </a:p>
          <a:p>
            <a:r>
              <a:rPr kumimoji="1" lang="en-US" altLang="ja-JP" dirty="0" smtClean="0"/>
              <a:t>Revisit updated text 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Revisit updated text </a:t>
            </a:r>
            <a:r>
              <a:rPr kumimoji="1" lang="en-US" altLang="ja-JP" dirty="0" smtClean="0"/>
              <a:t>proposals</a:t>
            </a:r>
          </a:p>
          <a:p>
            <a:r>
              <a:rPr kumimoji="1" lang="en-US" altLang="ja-JP" dirty="0" smtClean="0"/>
              <a:t>Review project timeline</a:t>
            </a:r>
          </a:p>
          <a:p>
            <a:r>
              <a:rPr kumimoji="1" lang="en-US" altLang="ja-JP" dirty="0" smtClean="0"/>
              <a:t>TG review procedure discussion</a:t>
            </a:r>
          </a:p>
          <a:p>
            <a:r>
              <a:rPr kumimoji="1" lang="en-US" altLang="ja-JP" dirty="0" smtClean="0"/>
              <a:t>Motions</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 review procedure discussion</a:t>
            </a:r>
          </a:p>
        </p:txBody>
      </p:sp>
      <p:sp>
        <p:nvSpPr>
          <p:cNvPr id="3" name="コンテンツ プレースホルダー 2"/>
          <p:cNvSpPr>
            <a:spLocks noGrp="1"/>
          </p:cNvSpPr>
          <p:nvPr>
            <p:ph idx="1"/>
          </p:nvPr>
        </p:nvSpPr>
        <p:spPr/>
        <p:txBody>
          <a:bodyPr>
            <a:normAutofit/>
          </a:bodyPr>
          <a:lstStyle/>
          <a:p>
            <a:r>
              <a:rPr kumimoji="1" lang="en-US" altLang="ja-JP" dirty="0" smtClean="0"/>
              <a:t>Discussion document</a:t>
            </a:r>
          </a:p>
          <a:p>
            <a:pPr lvl="1"/>
            <a:r>
              <a:rPr kumimoji="1" lang="en-US" altLang="ja-JP" dirty="0" smtClean="0"/>
              <a:t>Doc.19-16/00xxr0</a:t>
            </a:r>
            <a:r>
              <a:rPr kumimoji="1" lang="en-US" altLang="ja-JP" dirty="0"/>
              <a:t>: Plan of TG review (N. Sato</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2537165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xxx, xxx, 2016: </a:t>
            </a:r>
            <a:r>
              <a:rPr kumimoji="1" lang="en-US" altLang="ja-JP" dirty="0"/>
              <a:t>2</a:t>
            </a:r>
            <a:r>
              <a:rPr kumimoji="1" lang="en-US" altLang="ja-JP" dirty="0" smtClean="0"/>
              <a:t>am EDT (8am CEST,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P802.19.1a-D0.2</a:t>
            </a:r>
          </a:p>
          <a:p>
            <a:r>
              <a:rPr kumimoji="1" lang="en-US" altLang="ja-JP" dirty="0" smtClean="0"/>
              <a:t>Technical presentations</a:t>
            </a:r>
          </a:p>
          <a:p>
            <a:r>
              <a:rPr kumimoji="1" lang="en-US" altLang="ja-JP" dirty="0"/>
              <a:t>Revisit updated text </a:t>
            </a:r>
            <a:r>
              <a:rPr kumimoji="1" lang="en-US" altLang="ja-JP" dirty="0" smtClean="0"/>
              <a:t>proposals</a:t>
            </a:r>
          </a:p>
          <a:p>
            <a:r>
              <a:rPr kumimoji="1" lang="en-US" altLang="ja-JP" dirty="0" smtClean="0"/>
              <a:t>Review project timeline</a:t>
            </a:r>
          </a:p>
          <a:p>
            <a:r>
              <a:rPr kumimoji="1" lang="en-US" altLang="ja-JP" dirty="0" smtClean="0"/>
              <a:t>TG </a:t>
            </a:r>
            <a:r>
              <a:rPr kumimoji="1" lang="en-US" altLang="ja-JP" dirty="0"/>
              <a:t>review </a:t>
            </a:r>
            <a:r>
              <a:rPr kumimoji="1" lang="en-US" altLang="ja-JP" dirty="0" smtClean="0"/>
              <a:t>procedure discussion</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March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P802.19.1a-D0.2</a:t>
            </a:r>
          </a:p>
          <a:p>
            <a:r>
              <a:rPr kumimoji="1" lang="en-US" altLang="ja-JP" dirty="0"/>
              <a:t>Technical </a:t>
            </a:r>
            <a:r>
              <a:rPr kumimoji="1" lang="en-US" altLang="ja-JP" dirty="0" smtClean="0"/>
              <a:t>presentations</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and discussions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Submissions</a:t>
            </a:r>
          </a:p>
          <a:p>
            <a:pPr lvl="1"/>
            <a:endParaRPr kumimoji="1" lang="en-US" altLang="ja-JP" dirty="0"/>
          </a:p>
          <a:p>
            <a:pPr lvl="2"/>
            <a:endParaRPr kumimoji="1" lang="en-US" altLang="ja-JP" dirty="0" smtClean="0"/>
          </a:p>
          <a:p>
            <a:r>
              <a:rPr kumimoji="1" lang="en-US" altLang="ja-JP" dirty="0" smtClean="0"/>
              <a:t>Discussions</a:t>
            </a:r>
          </a:p>
          <a:p>
            <a:pPr lvl="1"/>
            <a:r>
              <a:rPr kumimoji="1" lang="en-US" altLang="ja-JP" dirty="0"/>
              <a:t>TG review procedure </a:t>
            </a:r>
            <a:r>
              <a:rPr kumimoji="1" lang="en-US" altLang="ja-JP" dirty="0" smtClean="0"/>
              <a:t>discussion</a:t>
            </a:r>
          </a:p>
          <a:p>
            <a:pPr lvl="2"/>
            <a:r>
              <a:rPr kumimoji="1" lang="en-US" altLang="ja-JP" dirty="0" smtClean="0"/>
              <a:t>Doc.19-16/00xxr0: Plan of TG review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7713</TotalTime>
  <Words>829</Words>
  <Application>Microsoft Office PowerPoint</Application>
  <PresentationFormat>ユーザー設定</PresentationFormat>
  <Paragraphs>249</Paragraphs>
  <Slides>35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35</vt:i4>
      </vt:variant>
    </vt:vector>
  </HeadingPairs>
  <TitlesOfParts>
    <vt:vector size="37" baseType="lpstr">
      <vt:lpstr>Office Theme</vt:lpstr>
      <vt:lpstr>Document</vt:lpstr>
      <vt:lpstr>TG1a May 2016 Waikoloa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 and discussions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P802.19.1a-D0.2</vt:lpstr>
      <vt:lpstr>Motion #1</vt:lpstr>
      <vt:lpstr>PowerPoint プレゼンテーション</vt:lpstr>
      <vt:lpstr>Agenda for Tuesday PM1</vt:lpstr>
      <vt:lpstr>PowerPoint プレゼンテーション</vt:lpstr>
      <vt:lpstr>Agenda for Wednesday AM1</vt:lpstr>
      <vt:lpstr>PowerPoint プレゼンテーション</vt:lpstr>
      <vt:lpstr>Agenda for Wednesday PM1</vt:lpstr>
      <vt:lpstr>PowerPoint プレゼンテーション</vt:lpstr>
      <vt:lpstr>Agenda for Thursday PM1</vt:lpstr>
      <vt:lpstr>Project timeline</vt:lpstr>
      <vt:lpstr>TG review procedure discussion</vt:lpstr>
      <vt:lpstr>Motion #2</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357</cp:revision>
  <cp:lastPrinted>2014-11-08T20:15:38Z</cp:lastPrinted>
  <dcterms:created xsi:type="dcterms:W3CDTF">2014-10-30T17:06:39Z</dcterms:created>
  <dcterms:modified xsi:type="dcterms:W3CDTF">2016-05-09T23:30:39Z</dcterms:modified>
</cp:coreProperties>
</file>