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6" r:id="rId3"/>
    <p:sldId id="345" r:id="rId4"/>
    <p:sldId id="321" r:id="rId5"/>
    <p:sldId id="346" r:id="rId6"/>
    <p:sldId id="326" r:id="rId7"/>
    <p:sldId id="344" r:id="rId8"/>
    <p:sldId id="341" r:id="rId9"/>
    <p:sldId id="342" r:id="rId10"/>
    <p:sldId id="343" r:id="rId11"/>
    <p:sldId id="327" r:id="rId12"/>
    <p:sldId id="347" r:id="rId13"/>
    <p:sldId id="339" r:id="rId14"/>
    <p:sldId id="340"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27"/>
            <p14:sldId id="347"/>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April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April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802.19-16/0068r0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April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April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2016-04-22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3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DCN 19-16/00xxrx: Coexistence </a:t>
            </a:r>
            <a:r>
              <a:rPr kumimoji="1" lang="en-US" altLang="ja-JP" dirty="0"/>
              <a:t>management considering spectrum release (C. Sun)</a:t>
            </a:r>
          </a:p>
          <a:p>
            <a:pPr lvl="1"/>
            <a:r>
              <a:rPr kumimoji="1" lang="en-US" altLang="ja-JP" dirty="0" smtClean="0"/>
              <a:t>DCN 19-16/00xxrx: Coexistence </a:t>
            </a:r>
            <a:r>
              <a:rPr kumimoji="1" lang="en-US" altLang="ja-JP" dirty="0"/>
              <a:t>management over an region by controlling the number of GCOs (C. Sun)</a:t>
            </a:r>
          </a:p>
          <a:p>
            <a:pPr lvl="1"/>
            <a:r>
              <a:rPr kumimoji="1" lang="en-US" altLang="ja-JP" dirty="0" smtClean="0"/>
              <a:t>DCN 19-16/00xxrx: Low </a:t>
            </a:r>
            <a:r>
              <a:rPr kumimoji="1" lang="en-US" altLang="ja-JP" dirty="0"/>
              <a:t>Complexity Resource Reassignment  for Coexistence Management (G. Xin)</a:t>
            </a:r>
          </a:p>
          <a:p>
            <a:pPr lvl="1"/>
            <a:endParaRPr kumimoji="1" lang="en-US" altLang="ja-JP" dirty="0" smtClean="0"/>
          </a:p>
          <a:p>
            <a:r>
              <a:rPr kumimoji="1" lang="en-US" altLang="ja-JP" dirty="0"/>
              <a:t>Approve the agenda of the TG1a </a:t>
            </a:r>
            <a:r>
              <a:rPr kumimoji="1" lang="en-US" altLang="ja-JP" dirty="0" smtClean="0"/>
              <a:t>April 2016 </a:t>
            </a:r>
            <a:r>
              <a:rPr kumimoji="1" lang="en-US" altLang="ja-JP" dirty="0"/>
              <a:t>teleconference, document </a:t>
            </a:r>
            <a:r>
              <a:rPr kumimoji="1" lang="en-US" altLang="ja-JP" dirty="0" smtClean="0"/>
              <a:t>19-16/0068rx</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Waikoloa, HI from May 16 to 19.</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Wednesday, April 27, 2016: </a:t>
            </a:r>
            <a:r>
              <a:rPr kumimoji="1" lang="en-US" altLang="ja-JP" dirty="0">
                <a:solidFill>
                  <a:schemeClr val="bg1">
                    <a:lumMod val="75000"/>
                  </a:schemeClr>
                </a:solidFill>
              </a:rPr>
              <a:t>2</a:t>
            </a:r>
            <a:r>
              <a:rPr kumimoji="1" lang="en-US" altLang="ja-JP" dirty="0" smtClean="0">
                <a:solidFill>
                  <a:schemeClr val="bg1">
                    <a:lumMod val="75000"/>
                  </a:schemeClr>
                </a:solidFill>
              </a:rPr>
              <a:t>am EDT </a:t>
            </a:r>
            <a:r>
              <a:rPr kumimoji="1" lang="en-US" altLang="ja-JP" dirty="0">
                <a:solidFill>
                  <a:schemeClr val="bg1">
                    <a:lumMod val="75000"/>
                  </a:schemeClr>
                </a:solidFill>
              </a:rPr>
              <a:t>(6am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2am EDT, April 27,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April 27</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kumimoji="1" lang="en-US" altLang="ja-JP" dirty="0"/>
              <a:t>Coexistence management considering spectrum </a:t>
            </a:r>
            <a:r>
              <a:rPr kumimoji="1" lang="en-US" altLang="ja-JP" dirty="0" smtClean="0"/>
              <a:t>release (C. Sun)</a:t>
            </a:r>
          </a:p>
          <a:p>
            <a:pPr lvl="1"/>
            <a:r>
              <a:rPr kumimoji="1" lang="en-US" altLang="ja-JP" dirty="0"/>
              <a:t>Coexistence management over an region by controlling the number of </a:t>
            </a:r>
            <a:r>
              <a:rPr kumimoji="1" lang="en-US" altLang="ja-JP" dirty="0" smtClean="0"/>
              <a:t>GCOs (C. Sun)</a:t>
            </a:r>
          </a:p>
          <a:p>
            <a:pPr lvl="1"/>
            <a:r>
              <a:rPr kumimoji="1" lang="en-US" altLang="ja-JP" dirty="0" smtClean="0"/>
              <a:t>Low </a:t>
            </a:r>
            <a:r>
              <a:rPr kumimoji="1" lang="en-US" altLang="ja-JP" dirty="0"/>
              <a:t>Complexity Resource Reassignment </a:t>
            </a:r>
            <a:r>
              <a:rPr kumimoji="1" lang="en-US" altLang="ja-JP" dirty="0" smtClean="0"/>
              <a:t> for </a:t>
            </a:r>
            <a:r>
              <a:rPr kumimoji="1" lang="en-US" altLang="ja-JP" dirty="0"/>
              <a:t>Coexistence </a:t>
            </a:r>
            <a:r>
              <a:rPr kumimoji="1" lang="en-US" altLang="ja-JP" dirty="0" smtClean="0"/>
              <a:t>Management (G. Xin)</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6856</TotalTime>
  <Words>429</Words>
  <Application>Microsoft Office PowerPoint</Application>
  <PresentationFormat>ユーザー設定</PresentationFormat>
  <Paragraphs>92</Paragraphs>
  <Slides>14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Office Theme</vt:lpstr>
      <vt:lpstr>Document</vt:lpstr>
      <vt:lpstr>TG1a April 2016 teleconference Agenda</vt:lpstr>
      <vt:lpstr>Teleconference information</vt:lpstr>
      <vt:lpstr>Attendance</vt:lpstr>
      <vt:lpstr>Agenda for April 27</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Call for submissions, discussions and approval of agenda</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276</cp:revision>
  <cp:lastPrinted>2014-11-08T20:15:38Z</cp:lastPrinted>
  <dcterms:created xsi:type="dcterms:W3CDTF">2014-10-30T17:06:39Z</dcterms:created>
  <dcterms:modified xsi:type="dcterms:W3CDTF">2016-04-22T04:12:11Z</dcterms:modified>
</cp:coreProperties>
</file>