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280" r:id="rId3"/>
    <p:sldId id="281" r:id="rId4"/>
    <p:sldId id="282" r:id="rId5"/>
    <p:sldId id="283" r:id="rId6"/>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81" d="100"/>
          <a:sy n="81" d="100"/>
        </p:scale>
        <p:origin x="2082" y="10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3/17/2016</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Steve Shellhammer, Qualcomm</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March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March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Steve Shellhammer, Qualcomm</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802.19-16/0065r0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hyperlink" Target="https://mentor.ieee.org/802.19/dcn/16/19-16-0010-02-0000-wireless-coexistence-in-the-automotive-domain-study-group-proposal.pptx"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March 2016</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Steve Shellhammer,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Executive Committee Motions</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2016-03-16</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3165" name="Document" r:id="rId4" imgW="8238348" imgH="2556850" progId="Word.Document.8">
                  <p:embed/>
                </p:oleObj>
              </mc:Choice>
              <mc:Fallback>
                <p:oleObj name="Document" r:id="rId4" imgW="8238348" imgH="2556850" progId="Word.Document.8">
                  <p:embed/>
                  <p:pic>
                    <p:nvPicPr>
                      <p:cNvPr id="0" name="Picture 3"/>
                      <p:cNvPicPr>
                        <a:picLocks noChangeAspect="1" noChangeArrowheads="1"/>
                      </p:cNvPicPr>
                      <p:nvPr/>
                    </p:nvPicPr>
                    <p:blipFill>
                      <a:blip r:embed="rId5"/>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Study Group – WG Motion</a:t>
            </a:r>
            <a:endParaRPr lang="en-US" dirty="0"/>
          </a:p>
        </p:txBody>
      </p:sp>
      <p:sp>
        <p:nvSpPr>
          <p:cNvPr id="3" name="Content Placeholder 2"/>
          <p:cNvSpPr>
            <a:spLocks noGrp="1"/>
          </p:cNvSpPr>
          <p:nvPr>
            <p:ph idx="1"/>
          </p:nvPr>
        </p:nvSpPr>
        <p:spPr>
          <a:xfrm>
            <a:off x="731519" y="1752600"/>
            <a:ext cx="8380307" cy="5154509"/>
          </a:xfrm>
        </p:spPr>
        <p:txBody>
          <a:bodyPr/>
          <a:lstStyle/>
          <a:p>
            <a:pPr marL="0" indent="0">
              <a:buNone/>
            </a:pPr>
            <a:r>
              <a:rPr lang="en-US" sz="2400" u="sng" dirty="0" smtClean="0"/>
              <a:t>WG Motion</a:t>
            </a:r>
          </a:p>
          <a:p>
            <a:r>
              <a:rPr lang="en-US" sz="2400" dirty="0" smtClean="0"/>
              <a:t>“Move </a:t>
            </a:r>
            <a:r>
              <a:rPr lang="en-US" sz="2400" dirty="0"/>
              <a:t>to form a study group with the name </a:t>
            </a:r>
            <a:r>
              <a:rPr lang="en-US" sz="2400" dirty="0" smtClean="0"/>
              <a:t>‘Wireless </a:t>
            </a:r>
            <a:r>
              <a:rPr lang="en-US" sz="2400" dirty="0"/>
              <a:t>Automotive </a:t>
            </a:r>
            <a:r>
              <a:rPr lang="en-US" sz="2400" dirty="0" smtClean="0"/>
              <a:t>Coexistence’ </a:t>
            </a:r>
            <a:r>
              <a:rPr lang="en-US" sz="2400" dirty="0"/>
              <a:t>with the scope and target defined in slides 5-6-7 in document </a:t>
            </a:r>
            <a:r>
              <a:rPr lang="en-US" sz="2400" dirty="0" smtClean="0"/>
              <a:t>802.19-16/0010r2” (link </a:t>
            </a:r>
            <a:r>
              <a:rPr lang="en-US" sz="2400" dirty="0" smtClean="0">
                <a:hlinkClick r:id="rId2"/>
              </a:rPr>
              <a:t>here</a:t>
            </a:r>
            <a:r>
              <a:rPr lang="en-US" sz="2400" dirty="0" smtClean="0"/>
              <a:t>)</a:t>
            </a:r>
            <a:endParaRPr lang="en-US" sz="2400" dirty="0"/>
          </a:p>
          <a:p>
            <a:r>
              <a:rPr lang="en-US" sz="2400" dirty="0"/>
              <a:t>Move:	Naotaka Sato</a:t>
            </a:r>
          </a:p>
          <a:p>
            <a:r>
              <a:rPr lang="en-US" sz="2400" dirty="0"/>
              <a:t>Second: Mineo Takai</a:t>
            </a:r>
          </a:p>
          <a:p>
            <a:r>
              <a:rPr lang="en-US" sz="2400" dirty="0"/>
              <a:t>Vote (voting members)</a:t>
            </a:r>
          </a:p>
          <a:p>
            <a:pPr lvl="1"/>
            <a:r>
              <a:rPr lang="en-US" sz="2400" dirty="0"/>
              <a:t>Yes	</a:t>
            </a:r>
            <a:r>
              <a:rPr lang="en-US" sz="2400" dirty="0" smtClean="0"/>
              <a:t> 3	 / No</a:t>
            </a:r>
            <a:r>
              <a:rPr lang="en-US" sz="2400" dirty="0"/>
              <a:t>	</a:t>
            </a:r>
            <a:r>
              <a:rPr lang="en-US" sz="2400" dirty="0" smtClean="0"/>
              <a:t>0 / Abstain	 1</a:t>
            </a:r>
            <a:endParaRPr lang="en-US" sz="2400" dirty="0"/>
          </a:p>
          <a:p>
            <a:r>
              <a:rPr lang="en-US" sz="2400" dirty="0"/>
              <a:t>Vote (everyone in the room)</a:t>
            </a:r>
          </a:p>
          <a:p>
            <a:pPr lvl="1"/>
            <a:r>
              <a:rPr lang="en-US" sz="2400" dirty="0"/>
              <a:t>Yes	</a:t>
            </a:r>
            <a:r>
              <a:rPr lang="en-US" sz="2400" dirty="0" smtClean="0"/>
              <a:t> 11 / No </a:t>
            </a:r>
            <a:r>
              <a:rPr lang="en-US" sz="2400" dirty="0"/>
              <a:t>	</a:t>
            </a:r>
            <a:r>
              <a:rPr lang="en-US" sz="2400" dirty="0" smtClean="0"/>
              <a:t>1 / Abstain	 1</a:t>
            </a:r>
            <a:endParaRPr lang="en-US" sz="2400" dirty="0"/>
          </a:p>
          <a:p>
            <a:r>
              <a:rPr lang="en-US" sz="2400" dirty="0"/>
              <a:t>Motion </a:t>
            </a:r>
            <a:r>
              <a:rPr lang="en-US" sz="2400" dirty="0" smtClean="0"/>
              <a:t>Passes</a:t>
            </a:r>
            <a:endParaRPr lang="en-US" sz="24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March 2016</a:t>
            </a:r>
            <a:endParaRPr lang="en-GB" dirty="0"/>
          </a:p>
        </p:txBody>
      </p:sp>
    </p:spTree>
    <p:extLst>
      <p:ext uri="{BB962C8B-B14F-4D97-AF65-F5344CB8AC3E}">
        <p14:creationId xmlns:p14="http://schemas.microsoft.com/office/powerpoint/2010/main" val="22865874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68773"/>
            <a:ext cx="8288868" cy="1136227"/>
          </a:xfrm>
        </p:spPr>
        <p:txBody>
          <a:bodyPr/>
          <a:lstStyle/>
          <a:p>
            <a:r>
              <a:rPr lang="en-US" dirty="0" smtClean="0"/>
              <a:t>Wireless Automotive Coexistence Study Group – EC Motion </a:t>
            </a:r>
            <a:endParaRPr lang="en-US" dirty="0"/>
          </a:p>
        </p:txBody>
      </p:sp>
      <p:sp>
        <p:nvSpPr>
          <p:cNvPr id="3" name="Content Placeholder 2"/>
          <p:cNvSpPr>
            <a:spLocks noGrp="1"/>
          </p:cNvSpPr>
          <p:nvPr>
            <p:ph idx="1"/>
          </p:nvPr>
        </p:nvSpPr>
        <p:spPr/>
        <p:txBody>
          <a:bodyPr/>
          <a:lstStyle/>
          <a:p>
            <a:pPr marL="0" indent="0">
              <a:buNone/>
            </a:pPr>
            <a:r>
              <a:rPr lang="en-US" sz="2400" u="sng" dirty="0" smtClean="0"/>
              <a:t>Motion</a:t>
            </a:r>
          </a:p>
          <a:p>
            <a:r>
              <a:rPr lang="en-US" sz="2400" dirty="0" smtClean="0"/>
              <a:t>Move to approve formation of an IEEE 802.19 study group on “Wireless Automotive Coexistence” with the scope as specified in Slides 5-7 of document IEEE 802.19-16/10r2</a:t>
            </a:r>
          </a:p>
          <a:p>
            <a:r>
              <a:rPr lang="en-US" sz="2400" dirty="0" smtClean="0"/>
              <a:t>Move:		Steve Shellhammer</a:t>
            </a:r>
          </a:p>
          <a:p>
            <a:r>
              <a:rPr lang="en-US" sz="2400" dirty="0" smtClean="0"/>
              <a:t>Second:		</a:t>
            </a:r>
            <a:r>
              <a:rPr lang="en-US" sz="2400" dirty="0" smtClean="0"/>
              <a:t>Subir Das</a:t>
            </a:r>
            <a:endParaRPr lang="en-US" sz="2400" dirty="0" smtClean="0"/>
          </a:p>
          <a:p>
            <a:r>
              <a:rPr lang="en-US" sz="2400" dirty="0" smtClean="0"/>
              <a:t>Vote:	</a:t>
            </a:r>
          </a:p>
          <a:p>
            <a:endParaRPr lang="en-US" sz="24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March 2016</a:t>
            </a:r>
            <a:endParaRPr lang="en-GB" dirty="0"/>
          </a:p>
        </p:txBody>
      </p:sp>
    </p:spTree>
    <p:extLst>
      <p:ext uri="{BB962C8B-B14F-4D97-AF65-F5344CB8AC3E}">
        <p14:creationId xmlns:p14="http://schemas.microsoft.com/office/powerpoint/2010/main" val="42885050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Press Release – EC Motion</a:t>
            </a:r>
            <a:endParaRPr lang="en-US" dirty="0"/>
          </a:p>
        </p:txBody>
      </p:sp>
      <p:sp>
        <p:nvSpPr>
          <p:cNvPr id="3" name="Content Placeholder 2"/>
          <p:cNvSpPr>
            <a:spLocks noGrp="1"/>
          </p:cNvSpPr>
          <p:nvPr>
            <p:ph idx="1"/>
          </p:nvPr>
        </p:nvSpPr>
        <p:spPr/>
        <p:txBody>
          <a:bodyPr/>
          <a:lstStyle/>
          <a:p>
            <a:r>
              <a:rPr lang="en-US" sz="2400" dirty="0" smtClean="0"/>
              <a:t>Move to approve the press release, document IEEE </a:t>
            </a:r>
            <a:r>
              <a:rPr lang="en-US" sz="2400" dirty="0" smtClean="0"/>
              <a:t>802.19-16/56r1, </a:t>
            </a:r>
            <a:r>
              <a:rPr lang="en-US" sz="2400" dirty="0" smtClean="0"/>
              <a:t>on the formation of the new study group on </a:t>
            </a:r>
            <a:r>
              <a:rPr lang="en-US" sz="2400" dirty="0" smtClean="0"/>
              <a:t>“Wireless </a:t>
            </a:r>
            <a:r>
              <a:rPr lang="en-US" sz="2400" dirty="0" smtClean="0"/>
              <a:t>Automotive Coexistence</a:t>
            </a:r>
            <a:r>
              <a:rPr lang="en-US" sz="2400" dirty="0" smtClean="0"/>
              <a:t>,” </a:t>
            </a:r>
            <a:r>
              <a:rPr lang="en-US" sz="2400" dirty="0" smtClean="0"/>
              <a:t>giving the 802.19 chair and the IEEE staff editorial </a:t>
            </a:r>
            <a:r>
              <a:rPr lang="en-US" sz="2400" dirty="0" smtClean="0"/>
              <a:t>rights</a:t>
            </a:r>
            <a:endParaRPr lang="en-US" sz="2400" dirty="0" smtClean="0"/>
          </a:p>
          <a:p>
            <a:r>
              <a:rPr lang="en-US" sz="2400" dirty="0" smtClean="0"/>
              <a:t>Move:		Steve Shellhammer</a:t>
            </a:r>
          </a:p>
          <a:p>
            <a:r>
              <a:rPr lang="en-US" sz="2400" dirty="0" smtClean="0"/>
              <a:t>Second:		</a:t>
            </a:r>
            <a:r>
              <a:rPr lang="en-US" sz="2400" dirty="0" smtClean="0"/>
              <a:t>Subir Das</a:t>
            </a:r>
            <a:endParaRPr lang="en-US" sz="2400" dirty="0" smtClean="0"/>
          </a:p>
          <a:p>
            <a:r>
              <a:rPr lang="en-US" sz="2400" dirty="0" smtClean="0"/>
              <a:t>Vote:</a:t>
            </a:r>
          </a:p>
          <a:p>
            <a:endParaRPr lang="en-US" sz="2400" dirty="0"/>
          </a:p>
          <a:p>
            <a:r>
              <a:rPr lang="en-US" sz="2400" dirty="0" smtClean="0"/>
              <a:t>For Reference:  WG Motion</a:t>
            </a:r>
          </a:p>
          <a:p>
            <a:pPr lvl="1"/>
            <a:r>
              <a:rPr lang="en-US" sz="2400" dirty="0" smtClean="0"/>
              <a:t>Vote: 	</a:t>
            </a:r>
            <a:r>
              <a:rPr lang="en-US" sz="2400" dirty="0" smtClean="0"/>
              <a:t>5/0/0</a:t>
            </a:r>
            <a:endParaRPr lang="en-US" sz="24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March 2016</a:t>
            </a:r>
            <a:endParaRPr lang="en-GB" dirty="0"/>
          </a:p>
        </p:txBody>
      </p:sp>
    </p:spTree>
    <p:extLst>
      <p:ext uri="{BB962C8B-B14F-4D97-AF65-F5344CB8AC3E}">
        <p14:creationId xmlns:p14="http://schemas.microsoft.com/office/powerpoint/2010/main" val="3724707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3GPP LAA Liaison – EC Motion</a:t>
            </a:r>
            <a:endParaRPr lang="en-US" dirty="0"/>
          </a:p>
        </p:txBody>
      </p:sp>
      <p:sp>
        <p:nvSpPr>
          <p:cNvPr id="3" name="Content Placeholder 2"/>
          <p:cNvSpPr>
            <a:spLocks noGrp="1"/>
          </p:cNvSpPr>
          <p:nvPr>
            <p:ph idx="1"/>
          </p:nvPr>
        </p:nvSpPr>
        <p:spPr/>
        <p:txBody>
          <a:bodyPr/>
          <a:lstStyle/>
          <a:p>
            <a:r>
              <a:rPr lang="en-US" sz="2400" dirty="0" smtClean="0"/>
              <a:t>Move to approve the liaison to 3GPP on LAA, in document IEEE </a:t>
            </a:r>
            <a:r>
              <a:rPr lang="en-US" sz="2400" dirty="0" smtClean="0"/>
              <a:t>802.19-16/37r8, </a:t>
            </a:r>
            <a:r>
              <a:rPr lang="en-US" sz="2400" dirty="0" smtClean="0"/>
              <a:t>and give the 802 chair editorial </a:t>
            </a:r>
            <a:r>
              <a:rPr lang="en-US" sz="2400" dirty="0" smtClean="0"/>
              <a:t>rights</a:t>
            </a:r>
            <a:endParaRPr lang="en-US" sz="2400" dirty="0" smtClean="0"/>
          </a:p>
          <a:p>
            <a:r>
              <a:rPr lang="en-US" sz="2400" dirty="0" smtClean="0"/>
              <a:t>Move:	</a:t>
            </a:r>
            <a:r>
              <a:rPr lang="en-US" sz="2400" dirty="0" smtClean="0"/>
              <a:t>	Steve </a:t>
            </a:r>
            <a:r>
              <a:rPr lang="en-US" sz="2400" dirty="0" smtClean="0"/>
              <a:t>Shellhammer</a:t>
            </a:r>
          </a:p>
          <a:p>
            <a:r>
              <a:rPr lang="en-US" sz="2400" dirty="0" smtClean="0"/>
              <a:t>Second:	</a:t>
            </a:r>
            <a:r>
              <a:rPr lang="en-US" sz="2400" dirty="0" smtClean="0"/>
              <a:t>	Subir Das</a:t>
            </a:r>
            <a:endParaRPr lang="en-US" sz="2400" dirty="0" smtClean="0"/>
          </a:p>
          <a:p>
            <a:r>
              <a:rPr lang="en-US" sz="2400" dirty="0" smtClean="0"/>
              <a:t>Vote:</a:t>
            </a:r>
          </a:p>
          <a:p>
            <a:endParaRPr lang="en-US" sz="2400" dirty="0"/>
          </a:p>
          <a:p>
            <a:r>
              <a:rPr lang="en-US" sz="2400" dirty="0" smtClean="0"/>
              <a:t>For Reference – WG Motion</a:t>
            </a:r>
          </a:p>
          <a:p>
            <a:pPr lvl="1"/>
            <a:r>
              <a:rPr lang="en-US" sz="2400" dirty="0" smtClean="0"/>
              <a:t>WG Members:	</a:t>
            </a:r>
            <a:r>
              <a:rPr lang="en-US" sz="2400" dirty="0" smtClean="0"/>
              <a:t>1/0/4</a:t>
            </a:r>
            <a:endParaRPr lang="en-US" sz="2400" dirty="0" smtClean="0"/>
          </a:p>
          <a:p>
            <a:pPr lvl="1"/>
            <a:r>
              <a:rPr lang="en-US" sz="2400" dirty="0" smtClean="0"/>
              <a:t>Everyone in the Room:	</a:t>
            </a:r>
            <a:r>
              <a:rPr lang="en-US" sz="2400" dirty="0" smtClean="0"/>
              <a:t>14/0/9</a:t>
            </a:r>
            <a:r>
              <a:rPr lang="en-US" sz="2400" dirty="0" smtClean="0"/>
              <a:t>	</a:t>
            </a:r>
            <a:endParaRPr lang="en-US" sz="24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March 2016</a:t>
            </a:r>
            <a:endParaRPr lang="en-GB" dirty="0"/>
          </a:p>
        </p:txBody>
      </p:sp>
    </p:spTree>
    <p:extLst>
      <p:ext uri="{BB962C8B-B14F-4D97-AF65-F5344CB8AC3E}">
        <p14:creationId xmlns:p14="http://schemas.microsoft.com/office/powerpoint/2010/main" val="316644881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461</TotalTime>
  <Words>280</Words>
  <Application>Microsoft Office PowerPoint</Application>
  <PresentationFormat>Custom</PresentationFormat>
  <Paragraphs>56</Paragraphs>
  <Slides>5</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3" baseType="lpstr">
      <vt:lpstr>Arial Unicode MS</vt:lpstr>
      <vt:lpstr>MS Gothic</vt:lpstr>
      <vt:lpstr>Arial</vt:lpstr>
      <vt:lpstr>Calibri</vt:lpstr>
      <vt:lpstr>Courier New</vt:lpstr>
      <vt:lpstr>Times New Roman</vt:lpstr>
      <vt:lpstr>Office Theme</vt:lpstr>
      <vt:lpstr>Document</vt:lpstr>
      <vt:lpstr>Executive Committee Motions</vt:lpstr>
      <vt:lpstr>New Study Group – WG Motion</vt:lpstr>
      <vt:lpstr>Wireless Automotive Coexistence Study Group – EC Motion </vt:lpstr>
      <vt:lpstr>Press Release – EC Motion</vt:lpstr>
      <vt:lpstr>3GPP LAA Liaison – EC Motion</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Shellhammer, Steve</cp:lastModifiedBy>
  <cp:revision>88</cp:revision>
  <cp:lastPrinted>2015-01-08T23:35:49Z</cp:lastPrinted>
  <dcterms:created xsi:type="dcterms:W3CDTF">2014-10-30T17:06:39Z</dcterms:created>
  <dcterms:modified xsi:type="dcterms:W3CDTF">2016-03-17T12:39:33Z</dcterms:modified>
</cp:coreProperties>
</file>