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7" r:id="rId3"/>
    <p:sldId id="323" r:id="rId4"/>
    <p:sldId id="328" r:id="rId5"/>
    <p:sldId id="320"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802.19-16/0063r0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March 2016 TG1a Closing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2016-03-17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38"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TG1a closing report from March 2016 IEEE 802 plenary meeting in Macau, </a:t>
            </a:r>
            <a:r>
              <a:rPr kumimoji="1" lang="en-US" altLang="ja-JP" dirty="0" smtClean="0"/>
              <a:t>China.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kumimoji="1" lang="en-US" altLang="ja-JP" dirty="0" smtClean="0"/>
              <a:t>Technical contributions and text proposals were discussed</a:t>
            </a:r>
          </a:p>
          <a:p>
            <a:pPr lvl="1"/>
            <a:r>
              <a:rPr kumimoji="1" lang="en-US" altLang="ja-JP" dirty="0"/>
              <a:t>Procedures related to coordination enabler</a:t>
            </a:r>
          </a:p>
          <a:p>
            <a:pPr lvl="2"/>
            <a:r>
              <a:rPr kumimoji="1" lang="en-US" altLang="ja-JP" dirty="0"/>
              <a:t>Doc. 19-16/0050r0: Supplemental document for text proposal on information exchange related to interface B4 and </a:t>
            </a:r>
            <a:r>
              <a:rPr kumimoji="1" lang="en-US" altLang="ja-JP" dirty="0" smtClean="0"/>
              <a:t>B5</a:t>
            </a:r>
            <a:endParaRPr kumimoji="1" lang="en-US" altLang="ja-JP" dirty="0"/>
          </a:p>
          <a:p>
            <a:pPr lvl="2"/>
            <a:r>
              <a:rPr kumimoji="1" lang="en-US" altLang="ja-JP" dirty="0"/>
              <a:t>Doc. </a:t>
            </a:r>
            <a:r>
              <a:rPr kumimoji="1" lang="en-US" altLang="ja-JP" dirty="0" smtClean="0"/>
              <a:t>19-16/0051r1: </a:t>
            </a:r>
            <a:r>
              <a:rPr kumimoji="1" lang="en-US" altLang="ja-JP" dirty="0"/>
              <a:t>Text proposal on information exchange related to interface B4 and </a:t>
            </a:r>
            <a:r>
              <a:rPr kumimoji="1" lang="en-US" altLang="ja-JP" dirty="0" smtClean="0"/>
              <a:t>B5</a:t>
            </a:r>
            <a:endParaRPr kumimoji="1" lang="en-US" altLang="ja-JP" dirty="0"/>
          </a:p>
          <a:p>
            <a:pPr lvl="1"/>
            <a:r>
              <a:rPr kumimoji="1" lang="en-US" altLang="ja-JP" dirty="0"/>
              <a:t>Amendment to entity operation (for supporting IETF RFC7545 and European rule for TVWS)</a:t>
            </a:r>
          </a:p>
          <a:p>
            <a:pPr lvl="2"/>
            <a:r>
              <a:rPr kumimoji="1" lang="en-US" altLang="ja-JP" dirty="0"/>
              <a:t>Doc. </a:t>
            </a:r>
            <a:r>
              <a:rPr kumimoji="1" lang="en-US" altLang="ja-JP" dirty="0" smtClean="0"/>
              <a:t>19-16/0052r1: </a:t>
            </a:r>
            <a:r>
              <a:rPr kumimoji="1" lang="en-US" altLang="ja-JP" dirty="0"/>
              <a:t>Supplemental document for text proposal on amendment to entity </a:t>
            </a:r>
            <a:r>
              <a:rPr kumimoji="1" lang="en-US" altLang="ja-JP" dirty="0" smtClean="0"/>
              <a:t>operations</a:t>
            </a:r>
            <a:endParaRPr kumimoji="1" lang="en-US" altLang="ja-JP" dirty="0"/>
          </a:p>
          <a:p>
            <a:pPr lvl="2"/>
            <a:r>
              <a:rPr kumimoji="1" lang="en-US" altLang="ja-JP" dirty="0"/>
              <a:t>Doc. </a:t>
            </a:r>
            <a:r>
              <a:rPr kumimoji="1" lang="en-US" altLang="ja-JP" dirty="0" smtClean="0"/>
              <a:t>19-16/0053r1: </a:t>
            </a:r>
            <a:r>
              <a:rPr kumimoji="1" lang="en-US" altLang="ja-JP" dirty="0"/>
              <a:t>Text proposal on amendment to entity </a:t>
            </a:r>
            <a:r>
              <a:rPr kumimoji="1" lang="en-US" altLang="ja-JP" dirty="0" smtClean="0"/>
              <a:t>operations</a:t>
            </a:r>
            <a:endParaRPr kumimoji="1" lang="en-US" altLang="ja-JP" dirty="0"/>
          </a:p>
          <a:p>
            <a:pPr lvl="1"/>
            <a:r>
              <a:rPr kumimoji="1" lang="en-US" altLang="ja-JP" dirty="0"/>
              <a:t>Messages, procedures and algorithm of coexistence service for moving WSO</a:t>
            </a:r>
          </a:p>
          <a:p>
            <a:pPr lvl="2"/>
            <a:r>
              <a:rPr kumimoji="1" lang="en-US" altLang="ja-JP" dirty="0"/>
              <a:t>Doc. 19-16/0054r0: Supplemental document for text proposal on coexistence service for moving </a:t>
            </a:r>
            <a:r>
              <a:rPr kumimoji="1" lang="en-US" altLang="ja-JP" dirty="0" smtClean="0"/>
              <a:t>WSO</a:t>
            </a:r>
            <a:endParaRPr kumimoji="1" lang="en-US" altLang="ja-JP" dirty="0"/>
          </a:p>
          <a:p>
            <a:pPr lvl="2"/>
            <a:r>
              <a:rPr kumimoji="1" lang="en-US" altLang="ja-JP" dirty="0"/>
              <a:t>Doc. </a:t>
            </a:r>
            <a:r>
              <a:rPr kumimoji="1" lang="en-US" altLang="ja-JP" dirty="0" smtClean="0"/>
              <a:t>19-16/0055r1: </a:t>
            </a:r>
            <a:r>
              <a:rPr kumimoji="1" lang="en-US" altLang="ja-JP" dirty="0"/>
              <a:t>Text proposal on coexistence service for moving </a:t>
            </a:r>
            <a:r>
              <a:rPr kumimoji="1" lang="en-US" altLang="ja-JP" dirty="0" smtClean="0"/>
              <a:t>WSO</a:t>
            </a:r>
            <a:endParaRPr kumimoji="1" lang="en-US" altLang="ja-JP" dirty="0"/>
          </a:p>
          <a:p>
            <a:pPr lvl="1"/>
            <a:r>
              <a:rPr kumimoji="1" lang="en-US" altLang="ja-JP" dirty="0"/>
              <a:t>Receiver information</a:t>
            </a:r>
          </a:p>
          <a:p>
            <a:pPr lvl="2"/>
            <a:r>
              <a:rPr kumimoji="1" lang="en-US" altLang="ja-JP" dirty="0"/>
              <a:t>Doc. </a:t>
            </a:r>
            <a:r>
              <a:rPr kumimoji="1" lang="en-US" altLang="ja-JP" dirty="0" smtClean="0"/>
              <a:t>19-16/0040r3: </a:t>
            </a:r>
            <a:r>
              <a:rPr kumimoji="1" lang="en-US" altLang="ja-JP" dirty="0"/>
              <a:t>Text change proposal for using receiver </a:t>
            </a:r>
            <a:r>
              <a:rPr kumimoji="1" lang="en-US" altLang="ja-JP" dirty="0" smtClean="0"/>
              <a:t>information</a:t>
            </a:r>
            <a:endParaRPr kumimoji="1" lang="en-US" altLang="ja-JP" dirty="0"/>
          </a:p>
          <a:p>
            <a:pPr lvl="1"/>
            <a:r>
              <a:rPr kumimoji="1" lang="en-US" altLang="ja-JP" dirty="0"/>
              <a:t>Energy detection</a:t>
            </a:r>
          </a:p>
          <a:p>
            <a:pPr lvl="2"/>
            <a:r>
              <a:rPr kumimoji="1" lang="en-US" altLang="ja-JP" dirty="0"/>
              <a:t>Doc. </a:t>
            </a:r>
            <a:r>
              <a:rPr kumimoji="1" lang="en-US" altLang="ja-JP" dirty="0" smtClean="0"/>
              <a:t>19-16/0058r0: </a:t>
            </a:r>
            <a:r>
              <a:rPr kumimoji="1" lang="en-US" altLang="ja-JP" dirty="0"/>
              <a:t>Text proposal on the algorithm for centralized control of energy </a:t>
            </a:r>
            <a:r>
              <a:rPr kumimoji="1" lang="en-US" altLang="ja-JP" dirty="0" smtClean="0"/>
              <a:t>detection</a:t>
            </a:r>
            <a:endParaRPr kumimoji="1" lang="en-US" altLang="ja-JP" dirty="0"/>
          </a:p>
          <a:p>
            <a:pPr lvl="1"/>
            <a:r>
              <a:rPr kumimoji="1" lang="en-US" altLang="ja-JP" dirty="0"/>
              <a:t>Interference alignment</a:t>
            </a:r>
          </a:p>
          <a:p>
            <a:pPr lvl="2"/>
            <a:r>
              <a:rPr kumimoji="1" lang="en-US" altLang="ja-JP" dirty="0"/>
              <a:t>Doc. </a:t>
            </a:r>
            <a:r>
              <a:rPr kumimoji="1" lang="en-US" altLang="ja-JP" dirty="0" smtClean="0"/>
              <a:t>19-16/0059r1: Text </a:t>
            </a:r>
            <a:r>
              <a:rPr kumimoji="1" lang="en-US" altLang="ja-JP" dirty="0"/>
              <a:t>proposal on the algorithm for interference alignment based coexistence </a:t>
            </a:r>
            <a:r>
              <a:rPr kumimoji="1" lang="en-US" altLang="ja-JP" dirty="0" smtClean="0"/>
              <a:t>management</a:t>
            </a:r>
            <a:endParaRPr kumimoji="1" lang="en-US" altLang="ja-JP" dirty="0"/>
          </a:p>
          <a:p>
            <a:pPr lvl="1"/>
            <a:r>
              <a:rPr kumimoji="1" lang="en-US" altLang="ja-JP" dirty="0"/>
              <a:t>Interference cancellation</a:t>
            </a:r>
          </a:p>
          <a:p>
            <a:pPr lvl="2"/>
            <a:r>
              <a:rPr kumimoji="1" lang="en-US" altLang="ja-JP" dirty="0"/>
              <a:t>Doc. </a:t>
            </a:r>
            <a:r>
              <a:rPr kumimoji="1" lang="en-US" altLang="ja-JP" dirty="0" smtClean="0"/>
              <a:t>19-16/0060r2:  </a:t>
            </a:r>
            <a:r>
              <a:rPr kumimoji="1" lang="en-US" altLang="ja-JP" dirty="0"/>
              <a:t>Text proposal on the algorithm and parameters for successive interference cancellation based coexistence </a:t>
            </a:r>
            <a:r>
              <a:rPr kumimoji="1" lang="en-US" altLang="ja-JP" dirty="0" smtClean="0"/>
              <a:t>management</a:t>
            </a:r>
          </a:p>
          <a:p>
            <a:pPr lvl="2"/>
            <a:endParaRPr kumimoji="1" lang="en-US" altLang="ja-JP" dirty="0"/>
          </a:p>
          <a:p>
            <a:r>
              <a:rPr kumimoji="1" lang="en-US" altLang="ja-JP" dirty="0"/>
              <a:t>Reviewed project time line</a:t>
            </a:r>
          </a:p>
          <a:p>
            <a:pPr lvl="1"/>
            <a:r>
              <a:rPr kumimoji="1" lang="en-US" altLang="ja-JP" dirty="0"/>
              <a:t>No change (Doc. 19-15/0096r0)</a:t>
            </a:r>
          </a:p>
          <a:p>
            <a:pPr lvl="1"/>
            <a:r>
              <a:rPr kumimoji="1" lang="en-US" altLang="ja-JP" dirty="0"/>
              <a:t>Next milestone: WG LB will start after November 2016 </a:t>
            </a:r>
            <a:r>
              <a:rPr kumimoji="1" lang="en-US" altLang="ja-JP" dirty="0" smtClean="0"/>
              <a:t>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073501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doc. 19-16/0051r1, doc 19-16/0053r1, doc 19-16/0055r1, doc 19-16/0058r0, doc 19-16/0059r1 and doc 19-16/0060r2, instruct the TG editor to implement approved text proposals and update the IEEE P802.19.1a candidate draft by May 6th, 2016.</a:t>
            </a:r>
          </a:p>
          <a:p>
            <a:endParaRPr kumimoji="1" lang="en-US" altLang="ja-JP" dirty="0"/>
          </a:p>
          <a:p>
            <a:pPr lvl="1"/>
            <a:r>
              <a:rPr kumimoji="1" lang="en-US" altLang="ja-JP" dirty="0"/>
              <a:t>Move: </a:t>
            </a:r>
            <a:r>
              <a:rPr kumimoji="1" lang="ja-JP" altLang="en-US" dirty="0"/>
              <a:t> </a:t>
            </a:r>
            <a:r>
              <a:rPr kumimoji="1" lang="en-US" altLang="ja-JP" dirty="0"/>
              <a:t>S. </a:t>
            </a:r>
            <a:r>
              <a:rPr kumimoji="1" lang="en-US" altLang="ja-JP" dirty="0" err="1"/>
              <a:t>Furuichi</a:t>
            </a:r>
            <a:endParaRPr kumimoji="1" lang="en-US" altLang="ja-JP" dirty="0"/>
          </a:p>
          <a:p>
            <a:pPr lvl="1"/>
            <a:r>
              <a:rPr kumimoji="1" lang="en-US" altLang="ja-JP" dirty="0"/>
              <a:t>Second:  K. Mori</a:t>
            </a:r>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212008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679528891"/>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gridCol w="1219200"/>
                <a:gridCol w="2209800"/>
                <a:gridCol w="2286000"/>
                <a:gridCol w="1781172"/>
              </a:tblGrid>
              <a:tr h="370840">
                <a:tc>
                  <a:txBody>
                    <a:bodyPr/>
                    <a:lstStyle/>
                    <a:p>
                      <a:r>
                        <a:rPr kumimoji="1" lang="en-US" altLang="ja-JP" sz="2000" dirty="0" smtClean="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Start</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End</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Call Host</a:t>
                      </a:r>
                      <a:endParaRPr kumimoji="1" lang="ja-JP" altLang="en-US" sz="2000" dirty="0">
                        <a:latin typeface="Calibri" panose="020F0502020204030204" pitchFamily="34" charset="0"/>
                      </a:endParaRPr>
                    </a:p>
                  </a:txBody>
                  <a:tcPr/>
                </a:tc>
              </a:tr>
              <a:tr h="370840">
                <a:tc>
                  <a:txBody>
                    <a:bodyPr/>
                    <a:lstStyle/>
                    <a:p>
                      <a:r>
                        <a:rPr kumimoji="1" lang="en-US" altLang="ja-JP" sz="1800" dirty="0" smtClean="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Apr.</a:t>
                      </a:r>
                      <a:r>
                        <a:rPr kumimoji="1" lang="en-US" altLang="ja-JP" sz="1800" baseline="0" dirty="0" smtClean="0">
                          <a:latin typeface="Calibri" panose="020F0502020204030204" pitchFamily="34" charset="0"/>
                        </a:rPr>
                        <a:t> 27</a:t>
                      </a:r>
                    </a:p>
                  </a:txBody>
                  <a:tcPr/>
                </a:tc>
                <a:tc>
                  <a:txBody>
                    <a:bodyPr/>
                    <a:lstStyle/>
                    <a:p>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3:00AM</a:t>
                      </a:r>
                      <a:r>
                        <a:rPr kumimoji="1" lang="en-US" altLang="ja-JP" sz="1800" baseline="0" dirty="0" smtClean="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a:latin typeface="Calibri" panose="020F0502020204030204" pitchFamily="34" charset="0"/>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r>
              <a:rPr lang="en-US" altLang="ja-JP" sz="1800" dirty="0"/>
              <a:t/>
            </a: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r>
              <a:rPr lang="en-US" altLang="ja-JP" sz="1800" dirty="0"/>
              <a:t/>
            </a: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smtClean="0"/>
          </a:p>
          <a:p>
            <a:endParaRPr kumimoji="1" lang="en-US" altLang="ja-JP" kern="0" dirty="0" smtClean="0"/>
          </a:p>
        </p:txBody>
      </p:sp>
    </p:spTree>
    <p:extLst>
      <p:ext uri="{BB962C8B-B14F-4D97-AF65-F5344CB8AC3E}">
        <p14:creationId xmlns:p14="http://schemas.microsoft.com/office/powerpoint/2010/main" val="3762135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May 2016 Interim </a:t>
            </a:r>
            <a:r>
              <a:rPr kumimoji="1" lang="en-US" altLang="ja-JP" dirty="0"/>
              <a:t>O</a:t>
            </a:r>
            <a:r>
              <a:rPr kumimoji="1" lang="en-US" altLang="ja-JP" dirty="0" smtClean="0"/>
              <a:t>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Review the updated candidate draft</a:t>
            </a:r>
          </a:p>
          <a:p>
            <a:r>
              <a:rPr kumimoji="1" lang="en-US" altLang="ja-JP" dirty="0" smtClean="0"/>
              <a:t>Discuss text proposals</a:t>
            </a:r>
            <a:r>
              <a:rPr kumimoji="1" lang="ja-JP" altLang="en-US" dirty="0"/>
              <a:t> </a:t>
            </a:r>
            <a:r>
              <a:rPr kumimoji="1" lang="en-US" altLang="ja-JP" dirty="0" smtClean="0"/>
              <a:t>with technical presentations</a:t>
            </a:r>
          </a:p>
          <a:p>
            <a:r>
              <a:rPr kumimoji="1" lang="en-US" altLang="ja-JP" dirty="0"/>
              <a:t>Need to discuss how to proceed TG review for the candidate </a:t>
            </a:r>
            <a:r>
              <a:rPr kumimoji="1" lang="en-US" altLang="ja-JP" dirty="0" smtClean="0"/>
              <a:t>draft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623717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6135</TotalTime>
  <Words>489</Words>
  <Application>Microsoft Office PowerPoint</Application>
  <PresentationFormat>ユーザー設定</PresentationFormat>
  <Paragraphs>76</Paragraphs>
  <Slides>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Office Theme</vt:lpstr>
      <vt:lpstr>Document</vt:lpstr>
      <vt:lpstr>March 2016 TG1a Closing Report</vt:lpstr>
      <vt:lpstr>Abstract</vt:lpstr>
      <vt:lpstr>Results of the week</vt:lpstr>
      <vt:lpstr>Motion</vt:lpstr>
      <vt:lpstr>Conference calls</vt:lpstr>
      <vt:lpstr>May 2016 Interim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201</cp:revision>
  <cp:lastPrinted>2014-11-08T20:15:38Z</cp:lastPrinted>
  <dcterms:created xsi:type="dcterms:W3CDTF">2014-10-30T17:06:39Z</dcterms:created>
  <dcterms:modified xsi:type="dcterms:W3CDTF">2016-03-17T06:01:13Z</dcterms:modified>
</cp:coreProperties>
</file>