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83" r:id="rId2"/>
    <p:sldId id="284" r:id="rId3"/>
    <p:sldId id="286" r:id="rId4"/>
    <p:sldId id="285" r:id="rId5"/>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66" d="100"/>
          <a:sy n="66" d="100"/>
        </p:scale>
        <p:origin x="1116" y="78"/>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3" d="100"/>
          <a:sy n="53" d="100"/>
        </p:scale>
        <p:origin x="2832"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3/17/2016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Igal Kotzer, General Motors</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March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March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Igal Kotzer, General Motors</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802.19-16/0062r2</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a:t>
            </a:fld>
            <a:endParaRPr lang="en-GB" dirty="0"/>
          </a:p>
        </p:txBody>
      </p:sp>
      <p:sp>
        <p:nvSpPr>
          <p:cNvPr id="5" name="Footer Placeholder 4"/>
          <p:cNvSpPr>
            <a:spLocks noGrp="1"/>
          </p:cNvSpPr>
          <p:nvPr>
            <p:ph type="ftr" idx="14"/>
          </p:nvPr>
        </p:nvSpPr>
        <p:spPr/>
        <p:txBody>
          <a:bodyPr/>
          <a:lstStyle/>
          <a:p>
            <a:r>
              <a:rPr lang="en-GB" dirty="0" smtClean="0"/>
              <a:t>Igal Kotzer, General Motors</a:t>
            </a:r>
            <a:endParaRPr lang="en-GB" dirty="0"/>
          </a:p>
        </p:txBody>
      </p:sp>
      <p:sp>
        <p:nvSpPr>
          <p:cNvPr id="6" name="Date Placeholder 5"/>
          <p:cNvSpPr>
            <a:spLocks noGrp="1"/>
          </p:cNvSpPr>
          <p:nvPr>
            <p:ph type="dt" idx="15"/>
          </p:nvPr>
        </p:nvSpPr>
        <p:spPr/>
        <p:txBody>
          <a:bodyPr/>
          <a:lstStyle/>
          <a:p>
            <a:r>
              <a:rPr lang="en-US" smtClean="0"/>
              <a:t>March 2016</a:t>
            </a:r>
            <a:endParaRPr lang="en-GB" dirty="0"/>
          </a:p>
        </p:txBody>
      </p:sp>
      <p:sp>
        <p:nvSpPr>
          <p:cNvPr id="9"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Wireless Automotive Coexistence – Closing Report</a:t>
            </a:r>
            <a:endParaRPr lang="en-GB" dirty="0"/>
          </a:p>
        </p:txBody>
      </p:sp>
      <p:sp>
        <p:nvSpPr>
          <p:cNvPr id="10" name="Rectangle 2"/>
          <p:cNvSpPr txBox="1">
            <a:spLocks noChangeArrowheads="1"/>
          </p:cNvSpPr>
          <p:nvPr/>
        </p:nvSpPr>
        <p:spPr bwMode="auto">
          <a:xfrm>
            <a:off x="731520" y="1828800"/>
            <a:ext cx="8290560" cy="42333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lgn="ctr">
              <a:spcBef>
                <a:spcPts val="533"/>
              </a:spcBef>
              <a:buFont typeface="Arial" panose="020B0604020202020204" pitchFamily="34" charse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kern="0" dirty="0" smtClean="0"/>
              <a:t>Date:</a:t>
            </a:r>
            <a:r>
              <a:rPr lang="en-GB" sz="2133" b="0" kern="0" dirty="0" smtClean="0"/>
              <a:t> 2016-03-15</a:t>
            </a:r>
            <a:endParaRPr lang="en-GB" sz="2133" b="0" kern="0" dirty="0"/>
          </a:p>
        </p:txBody>
      </p:sp>
      <p:graphicFrame>
        <p:nvGraphicFramePr>
          <p:cNvPr id="11" name="Object 3"/>
          <p:cNvGraphicFramePr>
            <a:graphicFrameLocks noChangeAspect="1"/>
          </p:cNvGraphicFramePr>
          <p:nvPr>
            <p:extLst>
              <p:ext uri="{D42A27DB-BD31-4B8C-83A1-F6EECF244321}">
                <p14:modId xmlns:p14="http://schemas.microsoft.com/office/powerpoint/2010/main" val="4189991595"/>
              </p:ext>
            </p:extLst>
          </p:nvPr>
        </p:nvGraphicFramePr>
        <p:xfrm>
          <a:off x="552450" y="2427288"/>
          <a:ext cx="8859838" cy="2713037"/>
        </p:xfrm>
        <a:graphic>
          <a:graphicData uri="http://schemas.openxmlformats.org/presentationml/2006/ole">
            <mc:AlternateContent xmlns:mc="http://schemas.openxmlformats.org/markup-compatibility/2006">
              <mc:Choice xmlns:v="urn:schemas-microsoft-com:vml" Requires="v">
                <p:oleObj spid="_x0000_s5144" name="Document" r:id="rId3" imgW="8253286" imgH="2531617" progId="Word.Document.8">
                  <p:embed/>
                </p:oleObj>
              </mc:Choice>
              <mc:Fallback>
                <p:oleObj name="Document" r:id="rId3" imgW="8253286" imgH="2531617" progId="Word.Document.8">
                  <p:embed/>
                  <p:pic>
                    <p:nvPicPr>
                      <p:cNvPr id="0" name=""/>
                      <p:cNvPicPr>
                        <a:picLocks noChangeAspect="1" noChangeArrowheads="1"/>
                      </p:cNvPicPr>
                      <p:nvPr/>
                    </p:nvPicPr>
                    <p:blipFill>
                      <a:blip r:embed="rId4"/>
                      <a:srcRect/>
                      <a:stretch>
                        <a:fillRect/>
                      </a:stretch>
                    </p:blipFill>
                    <p:spPr bwMode="auto">
                      <a:xfrm>
                        <a:off x="552450" y="2427288"/>
                        <a:ext cx="8859838" cy="2713037"/>
                      </a:xfrm>
                      <a:prstGeom prst="rect">
                        <a:avLst/>
                      </a:prstGeom>
                      <a:noFill/>
                      <a:extLst/>
                    </p:spPr>
                  </p:pic>
                </p:oleObj>
              </mc:Fallback>
            </mc:AlternateContent>
          </a:graphicData>
        </a:graphic>
      </p:graphicFrame>
      <p:sp>
        <p:nvSpPr>
          <p:cNvPr id="12"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3" name="Group 12"/>
          <p:cNvGrpSpPr/>
          <p:nvPr/>
        </p:nvGrpSpPr>
        <p:grpSpPr>
          <a:xfrm>
            <a:off x="609600" y="6138102"/>
            <a:ext cx="8534400" cy="694109"/>
            <a:chOff x="571500" y="5449669"/>
            <a:chExt cx="8001000" cy="650727"/>
          </a:xfrm>
        </p:grpSpPr>
        <p:sp>
          <p:nvSpPr>
            <p:cNvPr id="14" name="TextBox 1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15" name="Rectangle 1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extLst>
      <p:ext uri="{BB962C8B-B14F-4D97-AF65-F5344CB8AC3E}">
        <p14:creationId xmlns:p14="http://schemas.microsoft.com/office/powerpoint/2010/main" val="16965720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Igal Kotzer, General Motors</a:t>
            </a:r>
            <a:endParaRPr lang="en-GB" dirty="0"/>
          </a:p>
        </p:txBody>
      </p:sp>
      <p:sp>
        <p:nvSpPr>
          <p:cNvPr id="6" name="Date Placeholder 5"/>
          <p:cNvSpPr>
            <a:spLocks noGrp="1"/>
          </p:cNvSpPr>
          <p:nvPr>
            <p:ph type="dt" idx="15"/>
          </p:nvPr>
        </p:nvSpPr>
        <p:spPr/>
        <p:txBody>
          <a:bodyPr/>
          <a:lstStyle/>
          <a:p>
            <a:r>
              <a:rPr lang="en-US" smtClean="0"/>
              <a:t>March 2016</a:t>
            </a:r>
            <a:endParaRPr lang="en-GB" dirty="0"/>
          </a:p>
        </p:txBody>
      </p:sp>
      <p:sp>
        <p:nvSpPr>
          <p:cNvPr id="16"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Tuesday PM2</a:t>
            </a:r>
            <a:endParaRPr lang="en-GB" dirty="0"/>
          </a:p>
        </p:txBody>
      </p:sp>
      <p:sp>
        <p:nvSpPr>
          <p:cNvPr id="17" name="Rectangle 2"/>
          <p:cNvSpPr txBox="1">
            <a:spLocks noChangeArrowheads="1"/>
          </p:cNvSpPr>
          <p:nvPr/>
        </p:nvSpPr>
        <p:spPr bwMode="auto">
          <a:xfrm>
            <a:off x="731520" y="2113280"/>
            <a:ext cx="8290560" cy="43891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Technical presentations:</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kern="0" dirty="0" smtClean="0"/>
              <a:t>19-0056-01-Auto_Press_Release_Automotive </a:t>
            </a:r>
            <a:r>
              <a:rPr lang="en-US" kern="0" dirty="0"/>
              <a:t>Wireless Coexistence Study </a:t>
            </a:r>
            <a:r>
              <a:rPr lang="en-US" kern="0" dirty="0" smtClean="0"/>
              <a:t>Group </a:t>
            </a:r>
            <a:r>
              <a:rPr lang="en-GB" kern="0" dirty="0"/>
              <a:t>(Igal Kotzer, General Motors)</a:t>
            </a:r>
            <a:endParaRPr lang="en-GB" kern="0" dirty="0" smtClean="0"/>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19-16-0061-00-Automotive </a:t>
            </a:r>
            <a:r>
              <a:rPr lang="en-GB" kern="0" dirty="0"/>
              <a:t>Environment Interference Evaluation </a:t>
            </a:r>
            <a:r>
              <a:rPr lang="en-GB" kern="0" dirty="0" smtClean="0"/>
              <a:t>Proposal (Igal Kotzer, General Motors)</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Straw polls</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kern="0" dirty="0" smtClean="0"/>
              <a:t>Straw poll on 19-0056/r1 – </a:t>
            </a:r>
          </a:p>
          <a:p>
            <a:pPr lvl="2">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000" kern="0" dirty="0" smtClean="0"/>
              <a:t>Y: 10   N:0  A:1  - straw poll passed</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kern="0" dirty="0"/>
          </a:p>
        </p:txBody>
      </p:sp>
    </p:spTree>
    <p:extLst>
      <p:ext uri="{BB962C8B-B14F-4D97-AF65-F5344CB8AC3E}">
        <p14:creationId xmlns:p14="http://schemas.microsoft.com/office/powerpoint/2010/main" val="23769115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Igal Kotzer, General Motors</a:t>
            </a:r>
            <a:endParaRPr lang="en-GB" dirty="0"/>
          </a:p>
        </p:txBody>
      </p:sp>
      <p:sp>
        <p:nvSpPr>
          <p:cNvPr id="6" name="Date Placeholder 5"/>
          <p:cNvSpPr>
            <a:spLocks noGrp="1"/>
          </p:cNvSpPr>
          <p:nvPr>
            <p:ph type="dt" idx="15"/>
          </p:nvPr>
        </p:nvSpPr>
        <p:spPr/>
        <p:txBody>
          <a:bodyPr/>
          <a:lstStyle/>
          <a:p>
            <a:r>
              <a:rPr lang="en-US" smtClean="0"/>
              <a:t>March 2016</a:t>
            </a:r>
            <a:endParaRPr lang="en-GB" dirty="0"/>
          </a:p>
        </p:txBody>
      </p:sp>
      <p:sp>
        <p:nvSpPr>
          <p:cNvPr id="10" name="タイトル 1"/>
          <p:cNvSpPr>
            <a:spLocks noGrp="1"/>
          </p:cNvSpPr>
          <p:nvPr/>
        </p:nvSpPr>
        <p:spPr bwMode="auto">
          <a:xfrm>
            <a:off x="732366" y="594362"/>
            <a:ext cx="8288868" cy="71627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normAutofit/>
          </a:bodyPr>
          <a:lst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a:lstStyle>
          <a:p>
            <a:r>
              <a:rPr kumimoji="1" lang="en-US" altLang="ja-JP" dirty="0" smtClean="0"/>
              <a:t>Conference Calls Schedule</a:t>
            </a:r>
            <a:endParaRPr kumimoji="1" lang="en-US" altLang="ja-JP" dirty="0"/>
          </a:p>
        </p:txBody>
      </p:sp>
      <p:sp>
        <p:nvSpPr>
          <p:cNvPr id="11" name="コンテンツ プレースホルダー 2"/>
          <p:cNvSpPr>
            <a:spLocks noGrp="1"/>
          </p:cNvSpPr>
          <p:nvPr/>
        </p:nvSpPr>
        <p:spPr bwMode="auto">
          <a:xfrm>
            <a:off x="732366" y="1463039"/>
            <a:ext cx="8288868" cy="5257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457200" indent="-457200">
              <a:buFont typeface="+mj-lt"/>
              <a:buAutoNum type="alphaLcPeriod"/>
            </a:pPr>
            <a:r>
              <a:rPr kumimoji="1" lang="en-US" altLang="ja-JP" dirty="0" smtClean="0"/>
              <a:t>April 5</a:t>
            </a:r>
            <a:r>
              <a:rPr kumimoji="1" lang="en-US" altLang="ja-JP" baseline="30000" dirty="0" smtClean="0"/>
              <a:t>th</a:t>
            </a:r>
            <a:r>
              <a:rPr kumimoji="1" lang="en-US" altLang="ja-JP" dirty="0" smtClean="0"/>
              <a:t>, 9AM </a:t>
            </a:r>
            <a:r>
              <a:rPr kumimoji="1" lang="en-US" altLang="ja-JP" dirty="0" smtClean="0"/>
              <a:t>EDT</a:t>
            </a:r>
            <a:endParaRPr kumimoji="1" lang="en-US" altLang="ja-JP" dirty="0" smtClean="0"/>
          </a:p>
          <a:p>
            <a:pPr marL="457200" indent="-457200">
              <a:buFont typeface="+mj-lt"/>
              <a:buAutoNum type="alphaLcPeriod"/>
            </a:pPr>
            <a:r>
              <a:rPr kumimoji="1" lang="en-US" altLang="ja-JP" dirty="0" smtClean="0"/>
              <a:t>April 26</a:t>
            </a:r>
            <a:r>
              <a:rPr kumimoji="1" lang="en-US" altLang="ja-JP" baseline="30000" dirty="0" smtClean="0"/>
              <a:t>th</a:t>
            </a:r>
            <a:r>
              <a:rPr kumimoji="1" lang="en-US" altLang="ja-JP" dirty="0" smtClean="0"/>
              <a:t>, 9AM </a:t>
            </a:r>
            <a:r>
              <a:rPr kumimoji="1" lang="en-US" altLang="ja-JP" dirty="0" smtClean="0"/>
              <a:t>EDT</a:t>
            </a:r>
            <a:endParaRPr kumimoji="1" lang="en-US" altLang="ja-JP" dirty="0"/>
          </a:p>
          <a:p>
            <a:pPr lvl="1"/>
            <a:endParaRPr kumimoji="1" lang="en-US" altLang="ja-JP" dirty="0"/>
          </a:p>
        </p:txBody>
      </p:sp>
    </p:spTree>
    <p:extLst>
      <p:ext uri="{BB962C8B-B14F-4D97-AF65-F5344CB8AC3E}">
        <p14:creationId xmlns:p14="http://schemas.microsoft.com/office/powerpoint/2010/main" val="7494031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Igal Kotzer, General Motors</a:t>
            </a:r>
            <a:endParaRPr lang="en-GB" dirty="0"/>
          </a:p>
        </p:txBody>
      </p:sp>
      <p:sp>
        <p:nvSpPr>
          <p:cNvPr id="6" name="Date Placeholder 5"/>
          <p:cNvSpPr>
            <a:spLocks noGrp="1"/>
          </p:cNvSpPr>
          <p:nvPr>
            <p:ph type="dt" idx="15"/>
          </p:nvPr>
        </p:nvSpPr>
        <p:spPr/>
        <p:txBody>
          <a:bodyPr/>
          <a:lstStyle/>
          <a:p>
            <a:r>
              <a:rPr lang="en-US" smtClean="0"/>
              <a:t>March 2016</a:t>
            </a:r>
            <a:endParaRPr lang="en-GB" dirty="0"/>
          </a:p>
        </p:txBody>
      </p:sp>
      <p:sp>
        <p:nvSpPr>
          <p:cNvPr id="10" name="タイトル 1"/>
          <p:cNvSpPr>
            <a:spLocks noGrp="1"/>
          </p:cNvSpPr>
          <p:nvPr/>
        </p:nvSpPr>
        <p:spPr bwMode="auto">
          <a:xfrm>
            <a:off x="732366" y="594362"/>
            <a:ext cx="8288868" cy="71627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normAutofit/>
          </a:bodyPr>
          <a:lst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a:lstStyle>
          <a:p>
            <a:r>
              <a:rPr kumimoji="1" lang="en-US" altLang="ja-JP" dirty="0" smtClean="0"/>
              <a:t>Motion #1</a:t>
            </a:r>
            <a:endParaRPr kumimoji="1" lang="en-US" altLang="ja-JP" dirty="0"/>
          </a:p>
        </p:txBody>
      </p:sp>
      <p:sp>
        <p:nvSpPr>
          <p:cNvPr id="11" name="コンテンツ プレースホルダー 2"/>
          <p:cNvSpPr>
            <a:spLocks noGrp="1"/>
          </p:cNvSpPr>
          <p:nvPr/>
        </p:nvSpPr>
        <p:spPr bwMode="auto">
          <a:xfrm>
            <a:off x="732366" y="1463039"/>
            <a:ext cx="8288868" cy="5257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kumimoji="1" lang="en-US" altLang="ja-JP" dirty="0" smtClean="0"/>
              <a:t>Do you agree to forward the press release as written in the document IEEE 802.</a:t>
            </a:r>
            <a:r>
              <a:rPr lang="en-US" kern="0" dirty="0" smtClean="0"/>
              <a:t>19-0056/r01 to be approved by the EC?</a:t>
            </a:r>
            <a:r>
              <a:rPr kumimoji="1" lang="en-US" altLang="ja-JP" dirty="0" smtClean="0"/>
              <a:t> </a:t>
            </a:r>
          </a:p>
          <a:p>
            <a:pPr lvl="1"/>
            <a:r>
              <a:rPr kumimoji="1" lang="en-US" altLang="ja-JP" dirty="0" smtClean="0"/>
              <a:t>Move</a:t>
            </a:r>
            <a:r>
              <a:rPr kumimoji="1" lang="en-US" altLang="ja-JP" dirty="0"/>
              <a:t>: </a:t>
            </a:r>
            <a:r>
              <a:rPr kumimoji="1" lang="en-US" altLang="ja-JP" dirty="0" err="1" smtClean="0"/>
              <a:t>Naotaka</a:t>
            </a:r>
            <a:r>
              <a:rPr kumimoji="1" lang="en-US" altLang="ja-JP" dirty="0" smtClean="0"/>
              <a:t> Sato</a:t>
            </a:r>
            <a:endParaRPr kumimoji="1" lang="en-US" altLang="ja-JP" dirty="0" smtClean="0"/>
          </a:p>
          <a:p>
            <a:pPr lvl="1"/>
            <a:r>
              <a:rPr kumimoji="1" lang="en-US" altLang="ja-JP" dirty="0" smtClean="0"/>
              <a:t>Second</a:t>
            </a:r>
            <a:r>
              <a:rPr kumimoji="1" lang="en-US" altLang="ja-JP" dirty="0" smtClean="0"/>
              <a:t>: Kenichi Mori</a:t>
            </a:r>
            <a:endParaRPr kumimoji="1" lang="en-US" altLang="ja-JP" dirty="0" smtClean="0"/>
          </a:p>
          <a:p>
            <a:pPr lvl="1"/>
            <a:r>
              <a:rPr kumimoji="1" lang="en-US" altLang="ja-JP" dirty="0" smtClean="0"/>
              <a:t>Y: /N: /A</a:t>
            </a:r>
            <a:r>
              <a:rPr kumimoji="1" lang="en-US" altLang="ja-JP" dirty="0" smtClean="0"/>
              <a:t>: 5/0/0 – Motion passes</a:t>
            </a:r>
            <a:endParaRPr kumimoji="1" lang="en-US" altLang="ja-JP" dirty="0" smtClean="0"/>
          </a:p>
          <a:p>
            <a:pPr lvl="1"/>
            <a:endParaRPr kumimoji="1" lang="en-US" altLang="ja-JP" dirty="0"/>
          </a:p>
          <a:p>
            <a:pPr lvl="1"/>
            <a:endParaRPr kumimoji="1" lang="en-US" altLang="ja-JP" dirty="0"/>
          </a:p>
        </p:txBody>
      </p:sp>
    </p:spTree>
    <p:extLst>
      <p:ext uri="{BB962C8B-B14F-4D97-AF65-F5344CB8AC3E}">
        <p14:creationId xmlns:p14="http://schemas.microsoft.com/office/powerpoint/2010/main" val="3817189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3905</TotalTime>
  <Words>216</Words>
  <Application>Microsoft Office PowerPoint</Application>
  <PresentationFormat>Custom</PresentationFormat>
  <Paragraphs>31</Paragraphs>
  <Slides>4</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12" baseType="lpstr">
      <vt:lpstr>Arial Unicode MS</vt:lpstr>
      <vt:lpstr>MS Gothic</vt:lpstr>
      <vt:lpstr>Arial</vt:lpstr>
      <vt:lpstr>Calibri</vt:lpstr>
      <vt:lpstr>Courier New</vt:lpstr>
      <vt:lpstr>Times New Roman</vt:lpstr>
      <vt:lpstr>Office Theme</vt:lpstr>
      <vt:lpstr>Document</vt:lpstr>
      <vt:lpstr>Wireless Automotive Coexistence – Closing Report</vt:lpstr>
      <vt:lpstr>Tuesday PM2</vt:lpstr>
      <vt:lpstr>PowerPoint Presentation</vt:lpstr>
      <vt:lpstr>PowerPoint Presentation</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Igal Kotzer</cp:lastModifiedBy>
  <cp:revision>67</cp:revision>
  <cp:lastPrinted>2014-11-08T20:15:38Z</cp:lastPrinted>
  <dcterms:created xsi:type="dcterms:W3CDTF">2014-10-30T17:06:39Z</dcterms:created>
  <dcterms:modified xsi:type="dcterms:W3CDTF">2016-03-17T08:19:34Z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ubmissionNum">
    <vt:lpwstr>XXX/r0</vt:lpwstr>
  </property>
</Properties>
</file>