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83" r:id="rId2"/>
    <p:sldId id="284" r:id="rId3"/>
    <p:sldId id="286" r:id="rId4"/>
    <p:sldId id="285"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802.19-16/0062r2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Closing Report</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2016-03-15</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44" name="Document" r:id="rId3" imgW="8253286" imgH="2531617" progId="Word.Document.8">
                  <p:embed/>
                </p:oleObj>
              </mc:Choice>
              <mc:Fallback>
                <p:oleObj name="Document" r:id="rId3" imgW="8253286" imgH="2531617" progId="Word.Document.8">
                  <p:embed/>
                  <p:pic>
                    <p:nvPicPr>
                      <p:cNvPr id="0" name=""/>
                      <p:cNvPicPr>
                        <a:picLocks noChangeAspect="1" noChangeArrowheads="1"/>
                      </p:cNvPicPr>
                      <p:nvPr/>
                    </p:nvPicPr>
                    <p:blipFill>
                      <a:blip r:embed="rId4"/>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6"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Tuesday PM2</a:t>
            </a:r>
            <a:endParaRPr lang="en-GB" dirty="0"/>
          </a:p>
        </p:txBody>
      </p:sp>
      <p:sp>
        <p:nvSpPr>
          <p:cNvPr id="17"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Technical presentations: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kern="0" dirty="0" smtClean="0"/>
              <a:t>19-0056-01-Auto_Press_Release_Automotive </a:t>
            </a:r>
            <a:r>
              <a:rPr lang="en-US" kern="0" dirty="0"/>
              <a:t>Wireless Coexistence Study </a:t>
            </a:r>
            <a:r>
              <a:rPr lang="en-US" kern="0" dirty="0" smtClean="0"/>
              <a:t>Group </a:t>
            </a:r>
            <a:r>
              <a:rPr lang="en-GB" kern="0" dirty="0"/>
              <a:t>(Igal Kotzer, General Motors)</a:t>
            </a:r>
            <a:endParaRPr lang="en-GB" kern="0"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19-16-0061-00-Automotive </a:t>
            </a:r>
            <a:r>
              <a:rPr lang="en-GB" kern="0" dirty="0"/>
              <a:t>Environment Interference Evaluation </a:t>
            </a:r>
            <a:r>
              <a:rPr lang="en-GB" kern="0" dirty="0" smtClean="0"/>
              <a:t>Proposal (Igal Kotzer, General Motors)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kern="0" dirty="0" smtClean="0"/>
              <a:t>Straw poll on 19-0056/r1 – </a:t>
            </a:r>
          </a:p>
          <a:p>
            <a:pPr lvl="2">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kern="0" dirty="0" smtClean="0"/>
              <a:t>Y: 10   N:0  A:1  - straw poll passed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spTree>
    <p:extLst>
      <p:ext uri="{BB962C8B-B14F-4D97-AF65-F5344CB8AC3E}">
        <p14:creationId xmlns:p14="http://schemas.microsoft.com/office/powerpoint/2010/main" val="237691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Conference Calls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lphaLcPeriod"/>
            </a:pPr>
            <a:r>
              <a:rPr kumimoji="1" lang="en-US" altLang="ja-JP" dirty="0" smtClean="0"/>
              <a:t>April 5</a:t>
            </a:r>
            <a:r>
              <a:rPr kumimoji="1" lang="en-US" altLang="ja-JP" baseline="30000" dirty="0" smtClean="0"/>
              <a:t>th</a:t>
            </a:r>
            <a:r>
              <a:rPr kumimoji="1" lang="en-US" altLang="ja-JP" dirty="0" smtClean="0"/>
              <a:t>, 9AM </a:t>
            </a:r>
            <a:r>
              <a:rPr kumimoji="1" lang="en-US" altLang="ja-JP" dirty="0" smtClean="0"/>
              <a:t>EDT</a:t>
            </a:r>
            <a:endParaRPr kumimoji="1" lang="en-US" altLang="ja-JP" dirty="0" smtClean="0"/>
          </a:p>
          <a:p>
            <a:pPr marL="457200" indent="-457200">
              <a:buFont typeface="+mj-lt"/>
              <a:buAutoNum type="alphaLcPeriod"/>
            </a:pPr>
            <a:r>
              <a:rPr kumimoji="1" lang="en-US" altLang="ja-JP" dirty="0" smtClean="0"/>
              <a:t>April 26</a:t>
            </a:r>
            <a:r>
              <a:rPr kumimoji="1" lang="en-US" altLang="ja-JP" baseline="30000" dirty="0" smtClean="0"/>
              <a:t>th</a:t>
            </a:r>
            <a:r>
              <a:rPr kumimoji="1" lang="en-US" altLang="ja-JP" dirty="0" smtClean="0"/>
              <a:t>, 9AM </a:t>
            </a:r>
            <a:r>
              <a:rPr kumimoji="1" lang="en-US" altLang="ja-JP" dirty="0" smtClean="0"/>
              <a:t>EDT</a:t>
            </a:r>
            <a:endParaRPr kumimoji="1" lang="en-US" altLang="ja-JP" dirty="0"/>
          </a:p>
          <a:p>
            <a:pPr lvl="1"/>
            <a:endParaRPr kumimoji="1" lang="en-US" altLang="ja-JP" dirty="0"/>
          </a:p>
        </p:txBody>
      </p:sp>
    </p:spTree>
    <p:extLst>
      <p:ext uri="{BB962C8B-B14F-4D97-AF65-F5344CB8AC3E}">
        <p14:creationId xmlns:p14="http://schemas.microsoft.com/office/powerpoint/2010/main" val="749403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6" name="Date Placeholder 5"/>
          <p:cNvSpPr>
            <a:spLocks noGrp="1"/>
          </p:cNvSpPr>
          <p:nvPr>
            <p:ph type="dt" idx="15"/>
          </p:nvPr>
        </p:nvSpPr>
        <p:spPr/>
        <p:txBody>
          <a:bodyPr/>
          <a:lstStyle/>
          <a:p>
            <a:r>
              <a:rPr lang="en-US" smtClean="0"/>
              <a:t>March 2016</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Motion #1</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Do you agree to forward the press release as written in the document IEEE 802.</a:t>
            </a:r>
            <a:r>
              <a:rPr lang="en-US" kern="0" dirty="0" smtClean="0"/>
              <a:t>19-0056/r01 to be approved by the EC?</a:t>
            </a:r>
            <a:r>
              <a:rPr kumimoji="1" lang="en-US" altLang="ja-JP" dirty="0" smtClean="0"/>
              <a:t> </a:t>
            </a:r>
          </a:p>
          <a:p>
            <a:pPr lvl="1"/>
            <a:r>
              <a:rPr kumimoji="1" lang="en-US" altLang="ja-JP" dirty="0" smtClean="0"/>
              <a:t>Move</a:t>
            </a:r>
            <a:r>
              <a:rPr kumimoji="1" lang="en-US" altLang="ja-JP" dirty="0"/>
              <a:t>: </a:t>
            </a:r>
            <a:r>
              <a:rPr kumimoji="1" lang="en-US" altLang="ja-JP" dirty="0" err="1" smtClean="0"/>
              <a:t>Naotaka</a:t>
            </a:r>
            <a:r>
              <a:rPr kumimoji="1" lang="en-US" altLang="ja-JP" dirty="0" smtClean="0"/>
              <a:t> Sato</a:t>
            </a:r>
            <a:endParaRPr kumimoji="1" lang="en-US" altLang="ja-JP" dirty="0" smtClean="0"/>
          </a:p>
          <a:p>
            <a:pPr lvl="1"/>
            <a:r>
              <a:rPr kumimoji="1" lang="en-US" altLang="ja-JP" dirty="0" smtClean="0"/>
              <a:t>Second</a:t>
            </a:r>
            <a:r>
              <a:rPr kumimoji="1" lang="en-US" altLang="ja-JP" dirty="0" smtClean="0"/>
              <a:t>: Kenichi Mori</a:t>
            </a:r>
            <a:endParaRPr kumimoji="1" lang="en-US" altLang="ja-JP" dirty="0" smtClean="0"/>
          </a:p>
          <a:p>
            <a:pPr lvl="1"/>
            <a:r>
              <a:rPr kumimoji="1" lang="en-US" altLang="ja-JP" dirty="0" smtClean="0"/>
              <a:t>Y: /N: /A</a:t>
            </a:r>
            <a:r>
              <a:rPr kumimoji="1" lang="en-US" altLang="ja-JP" dirty="0" smtClean="0"/>
              <a:t>: 5/0/0 – Motion passes</a:t>
            </a:r>
            <a:endParaRPr kumimoji="1" lang="en-US" altLang="ja-JP" dirty="0" smtClean="0"/>
          </a:p>
          <a:p>
            <a:pPr lvl="1"/>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3905</TotalTime>
  <Words>216</Words>
  <Application>Microsoft Office PowerPoint</Application>
  <PresentationFormat>Custom</PresentationFormat>
  <Paragraphs>31</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Wireless Automotive Coexistence – Closing Report</vt:lpstr>
      <vt:lpstr>Tuesday PM2</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67</cp:revision>
  <cp:lastPrinted>2014-11-08T20:15:38Z</cp:lastPrinted>
  <dcterms:created xsi:type="dcterms:W3CDTF">2014-10-30T17:06:39Z</dcterms:created>
  <dcterms:modified xsi:type="dcterms:W3CDTF">2016-03-17T08:19:34Z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