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83" r:id="rId2"/>
    <p:sldId id="284" r:id="rId3"/>
    <p:sldId id="286" r:id="rId4"/>
    <p:sldId id="285"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802.19-16/0062r1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Closing Report</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2016-03-15</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39"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6"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Tuesday PM2</a:t>
            </a:r>
            <a:endParaRPr lang="en-GB" dirty="0"/>
          </a:p>
        </p:txBody>
      </p:sp>
      <p:sp>
        <p:nvSpPr>
          <p:cNvPr id="17"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Technical presentations: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kern="0" dirty="0" smtClean="0"/>
              <a:t>19-0056-01-Auto_Press_Release_Automotive </a:t>
            </a:r>
            <a:r>
              <a:rPr lang="en-US" kern="0" dirty="0"/>
              <a:t>Wireless Coexistence Study </a:t>
            </a:r>
            <a:r>
              <a:rPr lang="en-US" kern="0" dirty="0" smtClean="0"/>
              <a:t>Group </a:t>
            </a:r>
            <a:r>
              <a:rPr lang="en-GB" kern="0" dirty="0"/>
              <a:t>(Igal Kotzer, General Motors)</a:t>
            </a:r>
            <a:endParaRPr lang="en-GB" kern="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19-16-0061-00-Automotive </a:t>
            </a:r>
            <a:r>
              <a:rPr lang="en-GB" kern="0" dirty="0"/>
              <a:t>Environment Interference Evaluation </a:t>
            </a:r>
            <a:r>
              <a:rPr lang="en-GB" kern="0" dirty="0" smtClean="0"/>
              <a:t>Proposal (Igal Kotzer, General Motors)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 on 19-0056/r1 – </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smtClean="0"/>
              <a:t>Y: 10   N:0  A:1  - straw poll passed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237691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Conference Calls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lphaLcPeriod"/>
            </a:pPr>
            <a:r>
              <a:rPr kumimoji="1" lang="en-US" altLang="ja-JP" dirty="0" smtClean="0"/>
              <a:t>April </a:t>
            </a:r>
            <a:r>
              <a:rPr kumimoji="1" lang="en-US" altLang="ja-JP" dirty="0" smtClean="0"/>
              <a:t>5</a:t>
            </a:r>
            <a:r>
              <a:rPr kumimoji="1" lang="en-US" altLang="ja-JP" baseline="30000" dirty="0" smtClean="0"/>
              <a:t>th</a:t>
            </a:r>
            <a:r>
              <a:rPr kumimoji="1" lang="en-US" altLang="ja-JP" dirty="0" smtClean="0"/>
              <a:t>, 9AM EST</a:t>
            </a:r>
          </a:p>
          <a:p>
            <a:pPr marL="457200" indent="-457200">
              <a:buFont typeface="+mj-lt"/>
              <a:buAutoNum type="alphaLcPeriod"/>
            </a:pPr>
            <a:r>
              <a:rPr kumimoji="1" lang="en-US" altLang="ja-JP" dirty="0" smtClean="0"/>
              <a:t>April 26</a:t>
            </a:r>
            <a:r>
              <a:rPr kumimoji="1" lang="en-US" altLang="ja-JP" baseline="30000" dirty="0" smtClean="0"/>
              <a:t>th</a:t>
            </a:r>
            <a:r>
              <a:rPr kumimoji="1" lang="en-US" altLang="ja-JP" dirty="0" smtClean="0"/>
              <a:t>, 9AM </a:t>
            </a:r>
            <a:r>
              <a:rPr kumimoji="1" lang="en-US" altLang="ja-JP" dirty="0" smtClean="0"/>
              <a:t>EST</a:t>
            </a:r>
            <a:endParaRPr kumimoji="1" lang="en-US" altLang="ja-JP" dirty="0"/>
          </a:p>
          <a:p>
            <a:pPr lvl="1"/>
            <a:endParaRPr kumimoji="1" lang="en-US" altLang="ja-JP" dirty="0"/>
          </a:p>
        </p:txBody>
      </p:sp>
    </p:spTree>
    <p:extLst>
      <p:ext uri="{BB962C8B-B14F-4D97-AF65-F5344CB8AC3E}">
        <p14:creationId xmlns:p14="http://schemas.microsoft.com/office/powerpoint/2010/main" val="749403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Motion #1</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Do you agree to forward the press release as written in the document IEEE 802.</a:t>
            </a:r>
            <a:r>
              <a:rPr lang="en-US" kern="0" dirty="0" smtClean="0"/>
              <a:t>19-0056/r01 to be approved </a:t>
            </a:r>
            <a:r>
              <a:rPr lang="en-US" kern="0" smtClean="0"/>
              <a:t>by the EC?</a:t>
            </a:r>
            <a:r>
              <a:rPr kumimoji="1" lang="en-US" altLang="ja-JP" smtClean="0"/>
              <a:t> </a:t>
            </a:r>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3893</TotalTime>
  <Words>208</Words>
  <Application>Microsoft Office PowerPoint</Application>
  <PresentationFormat>Custom</PresentationFormat>
  <Paragraphs>31</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Wireless Automotive Coexistence – Closing Report</vt:lpstr>
      <vt:lpstr>Tuesday PM2</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63</cp:revision>
  <cp:lastPrinted>2014-11-08T20:15:38Z</cp:lastPrinted>
  <dcterms:created xsi:type="dcterms:W3CDTF">2014-10-30T17:06:39Z</dcterms:created>
  <dcterms:modified xsi:type="dcterms:W3CDTF">2016-03-16T08:15:21Z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