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83" r:id="rId2"/>
    <p:sldId id="284" r:id="rId3"/>
    <p:sldId id="285" r:id="rId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6" d="100"/>
          <a:sy n="66" d="100"/>
        </p:scale>
        <p:origin x="1116"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3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Igal Kotzer, General Motors</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802.19-16/0062r0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9"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Wireless Automotive Coexistence – Closing Report</a:t>
            </a:r>
            <a:endParaRPr lang="en-GB" dirty="0"/>
          </a:p>
        </p:txBody>
      </p:sp>
      <p:sp>
        <p:nvSpPr>
          <p:cNvPr id="10" name="Rectangle 2"/>
          <p:cNvSpPr txBox="1">
            <a:spLocks noChangeArrowheads="1"/>
          </p:cNvSpPr>
          <p:nvPr/>
        </p:nvSpPr>
        <p:spPr bwMode="auto">
          <a:xfrm>
            <a:off x="731520" y="1828800"/>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2016-03-15</a:t>
            </a:r>
            <a:endParaRPr lang="en-GB" sz="2133" b="0" kern="0" dirty="0"/>
          </a:p>
        </p:txBody>
      </p:sp>
      <p:graphicFrame>
        <p:nvGraphicFramePr>
          <p:cNvPr id="11" name="Object 3"/>
          <p:cNvGraphicFramePr>
            <a:graphicFrameLocks noChangeAspect="1"/>
          </p:cNvGraphicFramePr>
          <p:nvPr>
            <p:extLst>
              <p:ext uri="{D42A27DB-BD31-4B8C-83A1-F6EECF244321}">
                <p14:modId xmlns:p14="http://schemas.microsoft.com/office/powerpoint/2010/main" val="4189991595"/>
              </p:ext>
            </p:extLst>
          </p:nvPr>
        </p:nvGraphicFramePr>
        <p:xfrm>
          <a:off x="552450" y="2427288"/>
          <a:ext cx="8859838" cy="2713037"/>
        </p:xfrm>
        <a:graphic>
          <a:graphicData uri="http://schemas.openxmlformats.org/presentationml/2006/ole">
            <mc:AlternateContent xmlns:mc="http://schemas.openxmlformats.org/markup-compatibility/2006">
              <mc:Choice xmlns:v="urn:schemas-microsoft-com:vml" Requires="v">
                <p:oleObj spid="_x0000_s5136" name="Document" r:id="rId3" imgW="8253286" imgH="2531617" progId="Word.Document.8">
                  <p:embed/>
                </p:oleObj>
              </mc:Choice>
              <mc:Fallback>
                <p:oleObj name="Document" r:id="rId3" imgW="8253286" imgH="2531617" progId="Word.Document.8">
                  <p:embed/>
                  <p:pic>
                    <p:nvPicPr>
                      <p:cNvPr id="0" name=""/>
                      <p:cNvPicPr>
                        <a:picLocks noChangeAspect="1" noChangeArrowheads="1"/>
                      </p:cNvPicPr>
                      <p:nvPr/>
                    </p:nvPicPr>
                    <p:blipFill>
                      <a:blip r:embed="rId4"/>
                      <a:srcRect/>
                      <a:stretch>
                        <a:fillRect/>
                      </a:stretch>
                    </p:blipFill>
                    <p:spPr bwMode="auto">
                      <a:xfrm>
                        <a:off x="552450" y="2427288"/>
                        <a:ext cx="8859838" cy="2713037"/>
                      </a:xfrm>
                      <a:prstGeom prst="rect">
                        <a:avLst/>
                      </a:prstGeom>
                      <a:noFill/>
                      <a:extLst/>
                    </p:spPr>
                  </p:pic>
                </p:oleObj>
              </mc:Fallback>
            </mc:AlternateContent>
          </a:graphicData>
        </a:graphic>
      </p:graphicFrame>
      <p:sp>
        <p:nvSpPr>
          <p:cNvPr id="12"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extLst>
      <p:ext uri="{BB962C8B-B14F-4D97-AF65-F5344CB8AC3E}">
        <p14:creationId xmlns:p14="http://schemas.microsoft.com/office/powerpoint/2010/main" val="169657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16"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Tuesday PM2</a:t>
            </a:r>
            <a:endParaRPr lang="en-GB" dirty="0"/>
          </a:p>
        </p:txBody>
      </p:sp>
      <p:sp>
        <p:nvSpPr>
          <p:cNvPr id="17"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Technical presentations: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kern="0" dirty="0" smtClean="0"/>
              <a:t>19-0056-01-Auto_Press_Release_Automotive </a:t>
            </a:r>
            <a:r>
              <a:rPr lang="en-US" kern="0" dirty="0"/>
              <a:t>Wireless Coexistence Study </a:t>
            </a:r>
            <a:r>
              <a:rPr lang="en-US" kern="0" dirty="0" smtClean="0"/>
              <a:t>Group </a:t>
            </a:r>
            <a:r>
              <a:rPr lang="en-GB" kern="0" dirty="0"/>
              <a:t>(Igal Kotzer, General Motors)</a:t>
            </a:r>
            <a:endParaRPr lang="en-GB" kern="0" dirty="0" smtClean="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19-16-0061-00-Automotive </a:t>
            </a:r>
            <a:r>
              <a:rPr lang="en-GB" kern="0" dirty="0"/>
              <a:t>Environment Interference Evaluation </a:t>
            </a:r>
            <a:r>
              <a:rPr lang="en-GB" kern="0" dirty="0" smtClean="0"/>
              <a:t>Proposal (Igal Kotzer, General Motors)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Straw polls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Straw poll on 19-0056/r1 – </a:t>
            </a:r>
            <a:endParaRPr lang="en-GB" kern="0" dirty="0" smtClean="0"/>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kern="0" dirty="0" smtClean="0"/>
              <a:t>Y: 10   N:0  A:1  - </a:t>
            </a:r>
            <a:r>
              <a:rPr lang="en-GB" sz="2000" kern="0" dirty="0" smtClean="0"/>
              <a:t>straw </a:t>
            </a:r>
            <a:r>
              <a:rPr lang="en-GB" sz="2000" kern="0" dirty="0" smtClean="0"/>
              <a:t>poll passed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p:txBody>
      </p:sp>
    </p:spTree>
    <p:extLst>
      <p:ext uri="{BB962C8B-B14F-4D97-AF65-F5344CB8AC3E}">
        <p14:creationId xmlns:p14="http://schemas.microsoft.com/office/powerpoint/2010/main" val="2376911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Motion #1</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Do you agree to forward the press release as written in the document IEEE 802.</a:t>
            </a:r>
            <a:r>
              <a:rPr lang="en-US" kern="0" dirty="0" smtClean="0"/>
              <a:t>19-0056/r01 to be approved </a:t>
            </a:r>
            <a:r>
              <a:rPr lang="en-US" kern="0" smtClean="0"/>
              <a:t>by the EC?</a:t>
            </a:r>
            <a:r>
              <a:rPr kumimoji="1" lang="en-US" altLang="ja-JP" smtClean="0"/>
              <a:t> </a:t>
            </a:r>
            <a:endParaRPr kumimoji="1" lang="en-US" altLang="ja-JP" dirty="0" smtClean="0"/>
          </a:p>
          <a:p>
            <a:pPr lvl="1"/>
            <a:r>
              <a:rPr kumimoji="1" lang="en-US" altLang="ja-JP" dirty="0" smtClean="0"/>
              <a:t>Move</a:t>
            </a:r>
            <a:r>
              <a:rPr kumimoji="1" lang="en-US" altLang="ja-JP" dirty="0"/>
              <a:t>: </a:t>
            </a:r>
            <a:endParaRPr kumimoji="1" lang="en-US" altLang="ja-JP" dirty="0" smtClean="0"/>
          </a:p>
          <a:p>
            <a:pPr lvl="1"/>
            <a:r>
              <a:rPr kumimoji="1" lang="en-US" altLang="ja-JP" dirty="0" smtClean="0"/>
              <a:t>Second:</a:t>
            </a:r>
          </a:p>
          <a:p>
            <a:pPr lvl="1"/>
            <a:r>
              <a:rPr kumimoji="1" lang="en-US" altLang="ja-JP" dirty="0" smtClean="0"/>
              <a:t>Y: /N: /A:</a:t>
            </a:r>
          </a:p>
          <a:p>
            <a:pPr lvl="1"/>
            <a:endParaRPr kumimoji="1" lang="en-US" altLang="ja-JP" dirty="0"/>
          </a:p>
          <a:p>
            <a:pPr lvl="1"/>
            <a:endParaRPr kumimoji="1" lang="en-US" altLang="ja-JP" dirty="0"/>
          </a:p>
        </p:txBody>
      </p:sp>
    </p:spTree>
    <p:extLst>
      <p:ext uri="{BB962C8B-B14F-4D97-AF65-F5344CB8AC3E}">
        <p14:creationId xmlns:p14="http://schemas.microsoft.com/office/powerpoint/2010/main" val="381718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3879</TotalTime>
  <Words>186</Words>
  <Application>Microsoft Office PowerPoint</Application>
  <PresentationFormat>Custom</PresentationFormat>
  <Paragraphs>25</Paragraphs>
  <Slides>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1" baseType="lpstr">
      <vt:lpstr>Arial Unicode MS</vt:lpstr>
      <vt:lpstr>MS Gothic</vt:lpstr>
      <vt:lpstr>Arial</vt:lpstr>
      <vt:lpstr>Calibri</vt:lpstr>
      <vt:lpstr>Courier New</vt:lpstr>
      <vt:lpstr>Times New Roman</vt:lpstr>
      <vt:lpstr>Office Theme</vt:lpstr>
      <vt:lpstr>Document</vt:lpstr>
      <vt:lpstr>Wireless Automotive Coexistence – Closing Report</vt:lpstr>
      <vt:lpstr>Tuesday PM2</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Igal Kotzer</cp:lastModifiedBy>
  <cp:revision>60</cp:revision>
  <cp:lastPrinted>2014-11-08T20:15:38Z</cp:lastPrinted>
  <dcterms:created xsi:type="dcterms:W3CDTF">2014-10-30T17:06:39Z</dcterms:created>
  <dcterms:modified xsi:type="dcterms:W3CDTF">2016-03-16T06:49:08Z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missionNum">
    <vt:lpwstr>XXX/r0</vt:lpwstr>
  </property>
</Properties>
</file>