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256" r:id="rId2"/>
    <p:sldId id="360" r:id="rId3"/>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60"/>
          </p14:sldIdLst>
        </p14:section>
      </p14:sectionLst>
    </p:ex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100" d="100"/>
          <a:sy n="100" d="100"/>
        </p:scale>
        <p:origin x="-522"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748"/>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March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March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802.19-16/0057r0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March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March </a:t>
            </a:r>
            <a:r>
              <a:rPr lang="en-GB" dirty="0" smtClean="0"/>
              <a:t>2016 </a:t>
            </a:r>
            <a:r>
              <a:rPr lang="en-GB" dirty="0"/>
              <a:t>Election Results</a:t>
            </a:r>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2016-03-14</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400"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en-US" dirty="0"/>
              <a:t>WG Chair and Vice Chair </a:t>
            </a:r>
            <a:r>
              <a:rPr lang="en-US" altLang="en-US" dirty="0" smtClean="0"/>
              <a:t>Election</a:t>
            </a:r>
            <a:r>
              <a:rPr lang="ja-JP" altLang="en-US" dirty="0"/>
              <a:t> </a:t>
            </a:r>
            <a:r>
              <a:rPr lang="en-US" altLang="ja-JP" dirty="0" smtClean="0"/>
              <a:t>Results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Confirm Steve </a:t>
            </a:r>
            <a:r>
              <a:rPr kumimoji="1" lang="en-US" altLang="ja-JP" dirty="0" err="1"/>
              <a:t>Shellhammer</a:t>
            </a:r>
            <a:r>
              <a:rPr kumimoji="1" lang="en-US" altLang="ja-JP" dirty="0"/>
              <a:t> as WG Chair</a:t>
            </a:r>
          </a:p>
          <a:p>
            <a:pPr lvl="1"/>
            <a:r>
              <a:rPr kumimoji="1" lang="en-US" altLang="ja-JP" dirty="0"/>
              <a:t>Yes:	</a:t>
            </a:r>
            <a:r>
              <a:rPr kumimoji="1" lang="en-US" altLang="ja-JP" dirty="0" smtClean="0"/>
              <a:t>7</a:t>
            </a:r>
            <a:endParaRPr kumimoji="1" lang="en-US" altLang="ja-JP" dirty="0"/>
          </a:p>
          <a:p>
            <a:pPr lvl="1"/>
            <a:r>
              <a:rPr kumimoji="1" lang="en-US" altLang="ja-JP" dirty="0"/>
              <a:t>No:	</a:t>
            </a:r>
            <a:r>
              <a:rPr kumimoji="1" lang="en-US" altLang="ja-JP" dirty="0" smtClean="0"/>
              <a:t>0</a:t>
            </a:r>
            <a:endParaRPr kumimoji="1" lang="en-US" altLang="ja-JP" dirty="0"/>
          </a:p>
          <a:p>
            <a:pPr lvl="1"/>
            <a:r>
              <a:rPr kumimoji="1" lang="en-US" altLang="ja-JP" dirty="0"/>
              <a:t>Abstain:	</a:t>
            </a:r>
            <a:r>
              <a:rPr kumimoji="1" lang="en-US" altLang="ja-JP" dirty="0" smtClean="0"/>
              <a:t>2</a:t>
            </a:r>
          </a:p>
          <a:p>
            <a:pPr lvl="1"/>
            <a:endParaRPr kumimoji="1" lang="en-US" altLang="ja-JP" dirty="0"/>
          </a:p>
          <a:p>
            <a:pPr lvl="1"/>
            <a:endParaRPr kumimoji="1" lang="en-US" altLang="ja-JP" dirty="0" smtClean="0"/>
          </a:p>
          <a:p>
            <a:pPr lvl="1"/>
            <a:endParaRPr kumimoji="1" lang="en-US" altLang="ja-JP" dirty="0"/>
          </a:p>
          <a:p>
            <a:r>
              <a:rPr kumimoji="1" lang="en-US" altLang="ja-JP" dirty="0"/>
              <a:t>Confirm </a:t>
            </a:r>
            <a:r>
              <a:rPr kumimoji="1" lang="en-US" altLang="ja-JP" dirty="0" err="1"/>
              <a:t>Tuncer</a:t>
            </a:r>
            <a:r>
              <a:rPr kumimoji="1" lang="en-US" altLang="ja-JP" dirty="0"/>
              <a:t> </a:t>
            </a:r>
            <a:r>
              <a:rPr kumimoji="1" lang="en-US" altLang="ja-JP" dirty="0" err="1"/>
              <a:t>Baykas</a:t>
            </a:r>
            <a:r>
              <a:rPr kumimoji="1" lang="en-US" altLang="ja-JP" dirty="0"/>
              <a:t> </a:t>
            </a:r>
            <a:r>
              <a:rPr kumimoji="1" lang="en-US" altLang="ja-JP" dirty="0" smtClean="0"/>
              <a:t>as </a:t>
            </a:r>
            <a:r>
              <a:rPr kumimoji="1" lang="en-US" altLang="ja-JP" dirty="0"/>
              <a:t>WG Vice Chair</a:t>
            </a:r>
          </a:p>
          <a:p>
            <a:pPr lvl="1"/>
            <a:r>
              <a:rPr kumimoji="1" lang="en-US" altLang="ja-JP" dirty="0"/>
              <a:t>Yes:	</a:t>
            </a:r>
            <a:r>
              <a:rPr kumimoji="1" lang="en-US" altLang="ja-JP" dirty="0" smtClean="0"/>
              <a:t>8</a:t>
            </a:r>
            <a:endParaRPr kumimoji="1" lang="en-US" altLang="ja-JP" dirty="0"/>
          </a:p>
          <a:p>
            <a:pPr lvl="1"/>
            <a:r>
              <a:rPr kumimoji="1" lang="en-US" altLang="ja-JP" dirty="0"/>
              <a:t>No:	</a:t>
            </a:r>
            <a:r>
              <a:rPr kumimoji="1" lang="en-US" altLang="ja-JP" dirty="0" smtClean="0"/>
              <a:t>0</a:t>
            </a:r>
            <a:endParaRPr kumimoji="1" lang="en-US" altLang="ja-JP" dirty="0"/>
          </a:p>
          <a:p>
            <a:pPr lvl="1"/>
            <a:r>
              <a:rPr kumimoji="1" lang="en-US" altLang="ja-JP" dirty="0"/>
              <a:t>Abstain:</a:t>
            </a:r>
            <a:r>
              <a:rPr kumimoji="1" lang="en-US" altLang="ja-JP"/>
              <a:t>	</a:t>
            </a:r>
            <a:r>
              <a:rPr kumimoji="1" lang="en-US" altLang="ja-JP" smtClean="0"/>
              <a:t>1</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29336348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7348</TotalTime>
  <Words>119</Words>
  <Application>Microsoft Office PowerPoint</Application>
  <PresentationFormat>ユーザー設定</PresentationFormat>
  <Paragraphs>26</Paragraphs>
  <Slides>2</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vt:i4>
      </vt:variant>
    </vt:vector>
  </HeadingPairs>
  <TitlesOfParts>
    <vt:vector size="4" baseType="lpstr">
      <vt:lpstr>Office Theme</vt:lpstr>
      <vt:lpstr>Document</vt:lpstr>
      <vt:lpstr>March 2016 Election Results</vt:lpstr>
      <vt:lpstr>WG Chair and Vice Chair Election Results</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Naotaka Sato</cp:lastModifiedBy>
  <cp:revision>320</cp:revision>
  <cp:lastPrinted>2014-11-08T20:15:38Z</cp:lastPrinted>
  <dcterms:created xsi:type="dcterms:W3CDTF">2014-10-30T17:06:39Z</dcterms:created>
  <dcterms:modified xsi:type="dcterms:W3CDTF">2016-03-14T08:33:59Z</dcterms:modified>
</cp:coreProperties>
</file>