
<file path=[Content_Types].xml><?xml version="1.0" encoding="utf-8"?>
<Types xmlns="http://schemas.openxmlformats.org/package/2006/content-types">
  <Default Extension="bin" ContentType="application/vnd.openxmlformats-officedocument.oleObject"/>
  <Default Extension="tmp"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324" r:id="rId3"/>
    <p:sldId id="336" r:id="rId4"/>
    <p:sldId id="365" r:id="rId5"/>
    <p:sldId id="366" r:id="rId6"/>
    <p:sldId id="367" r:id="rId7"/>
    <p:sldId id="368" r:id="rId8"/>
    <p:sldId id="335" r:id="rId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28B"/>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1" d="100"/>
          <a:sy n="91" d="100"/>
        </p:scale>
        <p:origin x="-846" y="-11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March 2016</a:t>
            </a:r>
            <a:endParaRPr lang="en-GB" altLang="ja-JP"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54</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ja-JP" sz="3200" smtClean="0"/>
              <a:t>Supplemental document for text </a:t>
            </a:r>
            <a:r>
              <a:rPr lang="en-US" altLang="ja-JP" sz="3200"/>
              <a:t>proposal on coexistence service for moving WSO</a:t>
            </a:r>
            <a:endParaRPr lang="en-GB" sz="3200"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a:t>
            </a:r>
            <a:r>
              <a:rPr lang="en-US" altLang="ja-JP" sz="2133" b="0" smtClean="0"/>
              <a:t>16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61587987"/>
              </p:ext>
            </p:extLst>
          </p:nvPr>
        </p:nvGraphicFramePr>
        <p:xfrm>
          <a:off x="542925" y="2438400"/>
          <a:ext cx="8410575" cy="2590800"/>
        </p:xfrm>
        <a:graphic>
          <a:graphicData uri="http://schemas.openxmlformats.org/presentationml/2006/ole">
            <mc:AlternateContent xmlns:mc="http://schemas.openxmlformats.org/markup-compatibility/2006">
              <mc:Choice xmlns:v="urn:schemas-microsoft-com:vml" Requires="v">
                <p:oleObj spid="_x0000_s3260" name="Document" r:id="rId5" imgW="8236552" imgH="2547911" progId="Word.Document.8">
                  <p:embed/>
                </p:oleObj>
              </mc:Choice>
              <mc:Fallback>
                <p:oleObj name="Document" r:id="rId5" imgW="8236552" imgH="254791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90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provides procedures and messages for coexistence service for moving WSO whose concept was shown in 19-16/0017r0</a:t>
            </a:r>
            <a:r>
              <a:rPr kumimoji="1" lang="en-US" altLang="ja-JP" dirty="0"/>
              <a:t> [1</a:t>
            </a:r>
            <a:r>
              <a:rPr kumimoji="1"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March 2016</a:t>
            </a:r>
            <a:endParaRPr lang="en-GB" altLang="ja-JP"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In the January F2F meeting, we proposed “proxy coexistence service” as a new functionality of CM [1].</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7" name="図 6" descr="19-16-0017-00-001a-proxy-coexistence-service - Microsoft PowerPoint"/>
          <p:cNvPicPr>
            <a:picLocks noChangeAspect="1"/>
          </p:cNvPicPr>
          <p:nvPr/>
        </p:nvPicPr>
        <p:blipFill rotWithShape="1">
          <a:blip r:embed="rId2">
            <a:extLst>
              <a:ext uri="{28A0092B-C50C-407E-A947-70E740481C1C}">
                <a14:useLocalDpi xmlns:a14="http://schemas.microsoft.com/office/drawing/2010/main" val="0"/>
              </a:ext>
            </a:extLst>
          </a:blip>
          <a:srcRect l="22688" t="22917" r="4086" b="10287"/>
          <a:stretch/>
        </p:blipFill>
        <p:spPr>
          <a:xfrm>
            <a:off x="1981200" y="2438400"/>
            <a:ext cx="5791200" cy="4362535"/>
          </a:xfrm>
          <a:prstGeom prst="rect">
            <a:avLst/>
          </a:prstGeom>
          <a:ln w="28575">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80603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What is needed.</a:t>
            </a:r>
            <a:endParaRPr kumimoji="1" lang="ja-JP" altLang="en-US" dirty="0"/>
          </a:p>
        </p:txBody>
      </p:sp>
      <p:pic>
        <p:nvPicPr>
          <p:cNvPr id="7" name="コンテンツ プレースホルダー 6" descr="19-16-0017-00-001a-proxy-coexistence-service - Microsoft PowerPoint"/>
          <p:cNvPicPr>
            <a:picLocks noGrp="1" noChangeAspect="1"/>
          </p:cNvPicPr>
          <p:nvPr>
            <p:ph idx="1"/>
          </p:nvPr>
        </p:nvPicPr>
        <p:blipFill rotWithShape="1">
          <a:blip r:embed="rId2">
            <a:extLst>
              <a:ext uri="{28A0092B-C50C-407E-A947-70E740481C1C}">
                <a14:useLocalDpi xmlns:a14="http://schemas.microsoft.com/office/drawing/2010/main" val="0"/>
              </a:ext>
            </a:extLst>
          </a:blip>
          <a:srcRect l="22635" t="23188" r="4060" b="10508"/>
          <a:stretch/>
        </p:blipFill>
        <p:spPr>
          <a:xfrm>
            <a:off x="1295400" y="1409700"/>
            <a:ext cx="7239000" cy="5407090"/>
          </a:xfrm>
          <a:ln w="28575">
            <a:solidFill>
              <a:schemeClr val="tx1"/>
            </a:solidFill>
          </a:ln>
          <a:effectLst>
            <a:outerShdw blurRad="50800" dist="38100" dir="2700000" algn="tl" rotWithShape="0">
              <a:prstClr val="black">
                <a:alpha val="40000"/>
              </a:prstClr>
            </a:outerShdw>
          </a:effectLst>
        </p:spPr>
      </p:pic>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
        <p:nvSpPr>
          <p:cNvPr id="8" name="角丸四角形 7"/>
          <p:cNvSpPr/>
          <p:nvPr/>
        </p:nvSpPr>
        <p:spPr bwMode="auto">
          <a:xfrm>
            <a:off x="1524000" y="2438400"/>
            <a:ext cx="6781800" cy="137160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角丸四角形 8"/>
          <p:cNvSpPr/>
          <p:nvPr/>
        </p:nvSpPr>
        <p:spPr bwMode="auto">
          <a:xfrm>
            <a:off x="1524000" y="5029200"/>
            <a:ext cx="6781800" cy="137160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1" name="直線矢印コネクタ 10"/>
          <p:cNvCxnSpPr>
            <a:stCxn id="14" idx="2"/>
          </p:cNvCxnSpPr>
          <p:nvPr/>
        </p:nvCxnSpPr>
        <p:spPr bwMode="auto">
          <a:xfrm flipH="1">
            <a:off x="5638813" y="2612886"/>
            <a:ext cx="1088364" cy="282714"/>
          </a:xfrm>
          <a:prstGeom prst="straightConnector1">
            <a:avLst/>
          </a:prstGeom>
          <a:solidFill>
            <a:srgbClr val="00B8FF"/>
          </a:solidFill>
          <a:ln w="38100" cap="flat" cmpd="sng" algn="ctr">
            <a:solidFill>
              <a:srgbClr val="C00000"/>
            </a:solidFill>
            <a:prstDash val="solid"/>
            <a:round/>
            <a:headEnd type="none" w="med" len="med"/>
            <a:tailEnd type="arrow"/>
          </a:ln>
          <a:effectLst>
            <a:outerShdw blurRad="50800" dist="38100" dir="2700000" algn="tl" rotWithShape="0">
              <a:prstClr val="black">
                <a:alpha val="40000"/>
              </a:prstClr>
            </a:outerShdw>
          </a:effectLst>
        </p:spPr>
      </p:cxnSp>
      <p:sp>
        <p:nvSpPr>
          <p:cNvPr id="14" name="テキスト ボックス 13"/>
          <p:cNvSpPr txBox="1"/>
          <p:nvPr/>
        </p:nvSpPr>
        <p:spPr>
          <a:xfrm>
            <a:off x="3929354" y="1905000"/>
            <a:ext cx="5595646" cy="707886"/>
          </a:xfrm>
          <a:prstGeom prst="rect">
            <a:avLst/>
          </a:prstGeom>
          <a:solidFill>
            <a:srgbClr val="C00000"/>
          </a:solidFill>
          <a:effectLst>
            <a:outerShdw blurRad="50800" dist="38100" dir="2700000" algn="tl" rotWithShape="0">
              <a:prstClr val="black">
                <a:alpha val="40000"/>
              </a:prstClr>
            </a:outerShdw>
          </a:effectLst>
        </p:spPr>
        <p:txBody>
          <a:bodyPr wrap="square" rtlCol="0">
            <a:spAutoFit/>
          </a:bodyPr>
          <a:lstStyle/>
          <a:p>
            <a:r>
              <a:rPr kumimoji="1" lang="en-US" altLang="ja-JP" sz="2000" dirty="0" smtClean="0">
                <a:latin typeface="Calibri" panose="020F0502020204030204" pitchFamily="34" charset="0"/>
              </a:rPr>
              <a:t>1. To define messages including region-specific coexistence set information</a:t>
            </a:r>
            <a:endParaRPr kumimoji="1" lang="ja-JP" altLang="en-US" sz="2000" dirty="0">
              <a:latin typeface="Calibri" panose="020F0502020204030204" pitchFamily="34" charset="0"/>
            </a:endParaRPr>
          </a:p>
        </p:txBody>
      </p:sp>
      <p:cxnSp>
        <p:nvCxnSpPr>
          <p:cNvPr id="16" name="直線矢印コネクタ 15"/>
          <p:cNvCxnSpPr>
            <a:stCxn id="17" idx="2"/>
          </p:cNvCxnSpPr>
          <p:nvPr/>
        </p:nvCxnSpPr>
        <p:spPr bwMode="auto">
          <a:xfrm flipH="1">
            <a:off x="5791207" y="5537031"/>
            <a:ext cx="935970" cy="282714"/>
          </a:xfrm>
          <a:prstGeom prst="straightConnector1">
            <a:avLst/>
          </a:prstGeom>
          <a:solidFill>
            <a:srgbClr val="00B8FF"/>
          </a:solidFill>
          <a:ln w="38100" cap="flat" cmpd="sng" algn="ctr">
            <a:solidFill>
              <a:srgbClr val="C00000"/>
            </a:solidFill>
            <a:prstDash val="solid"/>
            <a:round/>
            <a:headEnd type="none" w="med" len="med"/>
            <a:tailEnd type="arrow"/>
          </a:ln>
          <a:effectLst>
            <a:outerShdw blurRad="50800" dist="38100" dir="2700000" algn="tl" rotWithShape="0">
              <a:prstClr val="black">
                <a:alpha val="40000"/>
              </a:prstClr>
            </a:outerShdw>
          </a:effectLst>
        </p:spPr>
      </p:cxnSp>
      <p:sp>
        <p:nvSpPr>
          <p:cNvPr id="17" name="テキスト ボックス 16"/>
          <p:cNvSpPr txBox="1"/>
          <p:nvPr/>
        </p:nvSpPr>
        <p:spPr>
          <a:xfrm>
            <a:off x="3929354" y="4829145"/>
            <a:ext cx="5595646" cy="707886"/>
          </a:xfrm>
          <a:prstGeom prst="rect">
            <a:avLst/>
          </a:prstGeom>
          <a:solidFill>
            <a:srgbClr val="C00000"/>
          </a:solidFill>
          <a:effectLst>
            <a:outerShdw blurRad="50800" dist="38100" dir="2700000" algn="tl" rotWithShape="0">
              <a:prstClr val="black">
                <a:alpha val="40000"/>
              </a:prstClr>
            </a:outerShdw>
          </a:effectLst>
        </p:spPr>
        <p:txBody>
          <a:bodyPr wrap="square" rtlCol="0">
            <a:spAutoFit/>
          </a:bodyPr>
          <a:lstStyle/>
          <a:p>
            <a:r>
              <a:rPr kumimoji="1" lang="en-US" altLang="ja-JP" sz="2000" dirty="0" smtClean="0">
                <a:latin typeface="Calibri" panose="020F0502020204030204" pitchFamily="34" charset="0"/>
              </a:rPr>
              <a:t>2. To define procedures for exchanging the above messages and for starting proxy service</a:t>
            </a:r>
            <a:endParaRPr kumimoji="1" lang="ja-JP" altLang="en-US" sz="2000" dirty="0">
              <a:latin typeface="Calibri" panose="020F0502020204030204" pitchFamily="34" charset="0"/>
            </a:endParaRPr>
          </a:p>
        </p:txBody>
      </p:sp>
    </p:spTree>
    <p:extLst>
      <p:ext uri="{BB962C8B-B14F-4D97-AF65-F5344CB8AC3E}">
        <p14:creationId xmlns:p14="http://schemas.microsoft.com/office/powerpoint/2010/main" val="282921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3378" y="838200"/>
            <a:ext cx="8288868" cy="716277"/>
          </a:xfrm>
        </p:spPr>
        <p:txBody>
          <a:bodyPr/>
          <a:lstStyle/>
          <a:p>
            <a:r>
              <a:rPr kumimoji="1" lang="en-US" altLang="ja-JP" sz="3600" dirty="0"/>
              <a:t>1. To define messages including region-specific coexistence set </a:t>
            </a:r>
            <a:r>
              <a:rPr kumimoji="1" lang="en-US" altLang="ja-JP" sz="3600" dirty="0" smtClean="0"/>
              <a:t>information</a:t>
            </a:r>
            <a:endParaRPr kumimoji="1" lang="ja-JP" altLang="en-US" sz="3600" dirty="0"/>
          </a:p>
        </p:txBody>
      </p:sp>
      <p:sp>
        <p:nvSpPr>
          <p:cNvPr id="3" name="コンテンツ プレースホルダー 2"/>
          <p:cNvSpPr>
            <a:spLocks noGrp="1"/>
          </p:cNvSpPr>
          <p:nvPr>
            <p:ph idx="1"/>
          </p:nvPr>
        </p:nvSpPr>
        <p:spPr>
          <a:xfrm>
            <a:off x="731520" y="1828800"/>
            <a:ext cx="8288868" cy="5029200"/>
          </a:xfrm>
        </p:spPr>
        <p:txBody>
          <a:bodyPr/>
          <a:lstStyle/>
          <a:p>
            <a:r>
              <a:rPr kumimoji="1" lang="en-US" altLang="ja-JP" dirty="0" smtClean="0"/>
              <a:t>Introduction of “valid region indicator” for coexistence set information</a:t>
            </a:r>
          </a:p>
          <a:p>
            <a:pPr lvl="1"/>
            <a:r>
              <a:rPr kumimoji="1" lang="en-US" altLang="ja-JP" dirty="0" smtClean="0"/>
              <a:t>It is necessary that “valid region information” is included into “</a:t>
            </a:r>
            <a:r>
              <a:rPr kumimoji="1" lang="en-US" altLang="ja-JP" i="1" dirty="0" err="1" smtClean="0"/>
              <a:t>listOfRecommendedOperationFrequencies</a:t>
            </a:r>
            <a:r>
              <a:rPr kumimoji="1" lang="en-US" altLang="ja-JP" dirty="0" smtClean="0"/>
              <a:t>” that is sent from CM to CE (WSO) through “providing coexistence report” procedure.</a:t>
            </a:r>
          </a:p>
          <a:p>
            <a:pPr lvl="1"/>
            <a:r>
              <a:rPr kumimoji="1" lang="en-US" altLang="ja-JP" dirty="0" smtClean="0"/>
              <a:t>“Region information” has already been proposed in 19-16/0020r0 [2] and been approved. This was proposed for the other purpose but can be reused.	</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27256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a:t>2. To define procedures for exchanging the above messages and for starting proxy </a:t>
            </a:r>
            <a:r>
              <a:rPr kumimoji="1" lang="en-US" altLang="ja-JP" sz="3200" dirty="0" smtClean="0"/>
              <a:t>service</a:t>
            </a:r>
            <a:endParaRPr kumimoji="1" lang="ja-JP" altLang="en-US" sz="3200"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a:t>Information of CMs that manage in the adjacent regions</a:t>
            </a:r>
          </a:p>
          <a:p>
            <a:pPr lvl="1"/>
            <a:r>
              <a:rPr kumimoji="1" lang="en-US" altLang="ja-JP" dirty="0"/>
              <a:t>It is necessary for CE (WSO) to obtain information of CMs that manage in the adjacent regions in order to get access to the CM when changing the region by moving</a:t>
            </a:r>
            <a:r>
              <a:rPr kumimoji="1" lang="en-US" altLang="ja-JP" dirty="0" smtClean="0"/>
              <a:t>.</a:t>
            </a:r>
          </a:p>
          <a:p>
            <a:pPr lvl="1"/>
            <a:endParaRPr kumimoji="1" lang="en-US" altLang="ja-JP" dirty="0"/>
          </a:p>
          <a:p>
            <a:r>
              <a:rPr kumimoji="1" lang="en-US" altLang="ja-JP" dirty="0" smtClean="0"/>
              <a:t>Starting proxy coexistence service procedure</a:t>
            </a:r>
          </a:p>
          <a:p>
            <a:pPr lvl="1"/>
            <a:r>
              <a:rPr kumimoji="1" lang="en-US" altLang="ja-JP" dirty="0" smtClean="0"/>
              <a:t>CE operation</a:t>
            </a:r>
          </a:p>
          <a:p>
            <a:pPr lvl="2"/>
            <a:r>
              <a:rPr kumimoji="1" lang="en-US" altLang="ja-JP" dirty="0" smtClean="0"/>
              <a:t>Send “</a:t>
            </a:r>
            <a:r>
              <a:rPr kumimoji="1" lang="en-US" altLang="ja-JP" i="1" dirty="0" err="1" smtClean="0"/>
              <a:t>ProxyCoexistenceServiceRequest</a:t>
            </a:r>
            <a:r>
              <a:rPr kumimoji="1" lang="en-US" altLang="ja-JP" dirty="0" smtClean="0"/>
              <a:t>” to the CM that manages the region where CE previously exist.</a:t>
            </a:r>
          </a:p>
          <a:p>
            <a:pPr lvl="2"/>
            <a:r>
              <a:rPr kumimoji="1" lang="en-US" altLang="ja-JP" dirty="0" smtClean="0"/>
              <a:t>Receive </a:t>
            </a:r>
            <a:r>
              <a:rPr kumimoji="1" lang="en-US" altLang="ja-JP" dirty="0"/>
              <a:t>“</a:t>
            </a:r>
            <a:r>
              <a:rPr kumimoji="1" lang="en-US" altLang="ja-JP" i="1" dirty="0" err="1" smtClean="0"/>
              <a:t>ProxyCoexistenceServiceResponse</a:t>
            </a:r>
            <a:r>
              <a:rPr kumimoji="1" lang="en-US" altLang="ja-JP" dirty="0" smtClean="0"/>
              <a:t>” from </a:t>
            </a:r>
            <a:r>
              <a:rPr kumimoji="1" lang="en-US" altLang="ja-JP" dirty="0"/>
              <a:t>the CM that manages the region where CE previously </a:t>
            </a:r>
            <a:r>
              <a:rPr kumimoji="1" lang="en-US" altLang="ja-JP" dirty="0" smtClean="0"/>
              <a:t>exist</a:t>
            </a:r>
            <a:r>
              <a:rPr kumimoji="1" lang="en-US" altLang="ja-JP" dirty="0"/>
              <a:t>.</a:t>
            </a:r>
            <a:endParaRPr kumimoji="1" lang="en-US" altLang="ja-JP" dirty="0" smtClean="0"/>
          </a:p>
          <a:p>
            <a:pPr lvl="1"/>
            <a:r>
              <a:rPr kumimoji="1" lang="en-US" altLang="ja-JP" dirty="0" smtClean="0"/>
              <a:t>CM operation</a:t>
            </a:r>
          </a:p>
          <a:p>
            <a:pPr lvl="2"/>
            <a:r>
              <a:rPr kumimoji="1" lang="en-US" altLang="ja-JP" dirty="0" smtClean="0"/>
              <a:t>Generate and send “</a:t>
            </a:r>
            <a:r>
              <a:rPr kumimoji="1" lang="en-US" altLang="ja-JP" i="1" dirty="0" err="1"/>
              <a:t>ProxyCoexistenceServiceRequest</a:t>
            </a:r>
            <a:r>
              <a:rPr kumimoji="1" lang="en-US" altLang="ja-JP" dirty="0"/>
              <a:t>” to the </a:t>
            </a:r>
            <a:r>
              <a:rPr kumimoji="1" lang="en-US" altLang="ja-JP" dirty="0" smtClean="0"/>
              <a:t>other CM </a:t>
            </a:r>
            <a:r>
              <a:rPr kumimoji="1" lang="en-US" altLang="ja-JP" dirty="0"/>
              <a:t>that manages the region where CE </a:t>
            </a:r>
            <a:r>
              <a:rPr kumimoji="1" lang="en-US" altLang="ja-JP" dirty="0" smtClean="0"/>
              <a:t>currently exist if the </a:t>
            </a:r>
            <a:r>
              <a:rPr kumimoji="1" lang="en-US" altLang="ja-JP" dirty="0"/>
              <a:t>“</a:t>
            </a:r>
            <a:r>
              <a:rPr kumimoji="1" lang="en-US" altLang="ja-JP" i="1" dirty="0" err="1"/>
              <a:t>ProxyCoexistenceServiceRequest</a:t>
            </a:r>
            <a:r>
              <a:rPr kumimoji="1" lang="en-US" altLang="ja-JP" dirty="0" smtClean="0"/>
              <a:t>” is received from the CE.</a:t>
            </a:r>
          </a:p>
          <a:p>
            <a:pPr lvl="2"/>
            <a:r>
              <a:rPr kumimoji="1" lang="en-US" altLang="ja-JP" dirty="0" smtClean="0"/>
              <a:t>Generate and send </a:t>
            </a:r>
            <a:r>
              <a:rPr kumimoji="1" lang="en-US" altLang="ja-JP" dirty="0"/>
              <a:t>“</a:t>
            </a:r>
            <a:r>
              <a:rPr kumimoji="1" lang="en-US" altLang="ja-JP" i="1" dirty="0" err="1"/>
              <a:t>ProxyCoexistenceServiceResponse</a:t>
            </a:r>
            <a:r>
              <a:rPr kumimoji="1" lang="en-US" altLang="ja-JP" dirty="0"/>
              <a:t>” </a:t>
            </a:r>
            <a:r>
              <a:rPr kumimoji="1" lang="en-US" altLang="ja-JP" dirty="0" smtClean="0"/>
              <a:t>including region-specific coexistence report to the source CM if </a:t>
            </a:r>
            <a:r>
              <a:rPr kumimoji="1" lang="en-US" altLang="ja-JP" dirty="0"/>
              <a:t>the “</a:t>
            </a:r>
            <a:r>
              <a:rPr kumimoji="1" lang="en-US" altLang="ja-JP" i="1" dirty="0" err="1"/>
              <a:t>ProxyCoexistenceServiceRequest</a:t>
            </a:r>
            <a:r>
              <a:rPr kumimoji="1" lang="en-US" altLang="ja-JP" dirty="0"/>
              <a:t>” is received from the </a:t>
            </a:r>
            <a:r>
              <a:rPr kumimoji="1" lang="en-US" altLang="ja-JP" dirty="0" smtClean="0"/>
              <a:t>source CM.</a:t>
            </a:r>
            <a:endParaRPr kumimoji="1" lang="en-US" altLang="ja-JP" dirty="0"/>
          </a:p>
          <a:p>
            <a:pPr lvl="2"/>
            <a:endParaRPr kumimoji="1" lang="en-US" altLang="ja-JP" dirty="0"/>
          </a:p>
          <a:p>
            <a:pPr lvl="2"/>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978786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smtClean="0"/>
              <a:t>Summary</a:t>
            </a:r>
            <a:endParaRPr kumimoji="1" lang="ja-JP" altLang="en-US" dirty="0"/>
          </a:p>
        </p:txBody>
      </p:sp>
      <p:sp>
        <p:nvSpPr>
          <p:cNvPr id="3" name="Content Placeholder 2"/>
          <p:cNvSpPr>
            <a:spLocks noGrp="1"/>
          </p:cNvSpPr>
          <p:nvPr>
            <p:ph idx="1"/>
          </p:nvPr>
        </p:nvSpPr>
        <p:spPr/>
        <p:txBody>
          <a:bodyPr/>
          <a:lstStyle/>
          <a:p>
            <a:r>
              <a:rPr kumimoji="1" lang="en-US" altLang="ja-JP" dirty="0"/>
              <a:t>This document </a:t>
            </a:r>
            <a:r>
              <a:rPr kumimoji="1" lang="en-US" altLang="ja-JP" dirty="0" smtClean="0"/>
              <a:t>provided </a:t>
            </a:r>
            <a:r>
              <a:rPr kumimoji="1" lang="en-US" altLang="ja-JP" dirty="0"/>
              <a:t>procedures and messages for coexistence service for moving WSO whose concept was shown in 19-16/0017r0 [1].</a:t>
            </a:r>
            <a:endParaRPr kumimoji="1" lang="ja-JP" altLang="en-US" dirty="0"/>
          </a:p>
          <a:p>
            <a:endParaRPr kumimoji="1" lang="en-US" altLang="ja-JP" dirty="0" smtClean="0"/>
          </a:p>
          <a:p>
            <a:r>
              <a:rPr kumimoji="1" lang="en-US" altLang="ja-JP" dirty="0" smtClean="0"/>
              <a:t>Detailed algorithm is also included in the actual text proposal.</a:t>
            </a:r>
            <a:endParaRPr kumimoji="1" lang="ja-JP"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Sho Furuichi, Sony</a:t>
            </a:r>
            <a:endParaRPr lang="en-GB" dirty="0"/>
          </a:p>
        </p:txBody>
      </p:sp>
      <p:sp>
        <p:nvSpPr>
          <p:cNvPr id="6" name="Date Placeholder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891765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[1] </a:t>
            </a:r>
            <a:r>
              <a:rPr lang="en-US" altLang="ja-JP" dirty="0" smtClean="0"/>
              <a:t>Sho Furuichi, et al</a:t>
            </a:r>
            <a:r>
              <a:rPr lang="en-US" altLang="ja-JP" dirty="0"/>
              <a:t>, “802.19-16/0017r0 Proposal on proxy coexistence service </a:t>
            </a:r>
            <a:r>
              <a:rPr lang="en-US" altLang="ja-JP" dirty="0" smtClean="0"/>
              <a:t>for </a:t>
            </a:r>
            <a:r>
              <a:rPr lang="en-US" altLang="ja-JP" dirty="0"/>
              <a:t>moving </a:t>
            </a:r>
            <a:r>
              <a:rPr lang="en-US" altLang="ja-JP" dirty="0" smtClean="0"/>
              <a:t>WSO”, January 2016</a:t>
            </a:r>
          </a:p>
          <a:p>
            <a:pPr marL="0" indent="0">
              <a:buNone/>
            </a:pPr>
            <a:r>
              <a:rPr kumimoji="1" lang="en-US" altLang="ja-JP" dirty="0" smtClean="0"/>
              <a:t>[2] Chen Sun, et al, “802.19-16/0020r0 </a:t>
            </a:r>
            <a:r>
              <a:rPr lang="en-US" altLang="ja-JP" dirty="0" smtClean="0"/>
              <a:t>Text </a:t>
            </a:r>
            <a:r>
              <a:rPr lang="en-US" altLang="ja-JP" dirty="0"/>
              <a:t>proposal on Annex on energy detection parameters</a:t>
            </a:r>
            <a:r>
              <a:rPr kumimoji="1" lang="en-US" altLang="ja-JP" dirty="0" smtClean="0"/>
              <a:t>”, </a:t>
            </a:r>
            <a:r>
              <a:rPr lang="en-US" altLang="ja-JP" dirty="0"/>
              <a:t>January 2016</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March 2016</a:t>
            </a:r>
            <a:endParaRPr lang="en-GB" altLang="ja-JP" dirty="0"/>
          </a:p>
        </p:txBody>
      </p:sp>
    </p:spTree>
    <p:extLst>
      <p:ext uri="{BB962C8B-B14F-4D97-AF65-F5344CB8AC3E}">
        <p14:creationId xmlns:p14="http://schemas.microsoft.com/office/powerpoint/2010/main" val="125957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10952</TotalTime>
  <Words>549</Words>
  <Application>Microsoft Office PowerPoint</Application>
  <PresentationFormat>Custom</PresentationFormat>
  <Paragraphs>61</Paragraphs>
  <Slides>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Document</vt:lpstr>
      <vt:lpstr>Supplemental document for text proposal on coexistence service for moving WSO</vt:lpstr>
      <vt:lpstr>Abstract</vt:lpstr>
      <vt:lpstr>Background</vt:lpstr>
      <vt:lpstr>What is needed.</vt:lpstr>
      <vt:lpstr>1. To define messages including region-specific coexistence set information</vt:lpstr>
      <vt:lpstr>2. To define procedures for exchanging the above messages and for starting proxy service</vt:lpstr>
      <vt:lpstr>Summary</vt:lpstr>
      <vt:lpstr>Reference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SF1</cp:lastModifiedBy>
  <cp:revision>266</cp:revision>
  <cp:lastPrinted>2014-11-08T20:15:38Z</cp:lastPrinted>
  <dcterms:created xsi:type="dcterms:W3CDTF">2014-10-30T17:06:39Z</dcterms:created>
  <dcterms:modified xsi:type="dcterms:W3CDTF">2016-03-14T01:15:23Z</dcterms:modified>
</cp:coreProperties>
</file>