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4" r:id="rId3"/>
    <p:sldId id="316" r:id="rId4"/>
    <p:sldId id="321" r:id="rId5"/>
    <p:sldId id="323"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21"/>
            <p14:sldId id="323"/>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802.19-16/0049r0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March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52"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2015 meeting was the first task group meeting</a:t>
            </a:r>
          </a:p>
          <a:p>
            <a:pPr lvl="1"/>
            <a:r>
              <a:rPr kumimoji="1" lang="en-US" altLang="ja-JP" dirty="0" smtClean="0"/>
              <a:t>9 contributions (5 technical, 4 general) were discussed</a:t>
            </a:r>
          </a:p>
          <a:p>
            <a:pPr lvl="1"/>
            <a:r>
              <a:rPr kumimoji="1" lang="en-US" altLang="ja-JP" dirty="0" smtClean="0"/>
              <a:t>Meeting minutes (19-15/0103r0)</a:t>
            </a:r>
          </a:p>
          <a:p>
            <a:endParaRPr kumimoji="1" lang="en-US" altLang="ja-JP" dirty="0"/>
          </a:p>
          <a:p>
            <a:r>
              <a:rPr kumimoji="1" lang="en-US" altLang="ja-JP" dirty="0" smtClean="0"/>
              <a:t>January 2016 meeting were held</a:t>
            </a:r>
          </a:p>
          <a:p>
            <a:pPr lvl="1"/>
            <a:r>
              <a:rPr kumimoji="1" lang="en-US" altLang="ja-JP" dirty="0" smtClean="0"/>
              <a:t>5 text proposals were approved</a:t>
            </a:r>
            <a:r>
              <a:rPr kumimoji="1" lang="en-US" altLang="ja-JP" dirty="0"/>
              <a:t> </a:t>
            </a:r>
            <a:r>
              <a:rPr kumimoji="1" lang="en-US" altLang="ja-JP" dirty="0" smtClean="0"/>
              <a:t>for creating </a:t>
            </a:r>
            <a:r>
              <a:rPr kumimoji="1" lang="en-US" altLang="ja-JP" dirty="0" smtClean="0"/>
              <a:t>new </a:t>
            </a:r>
            <a:r>
              <a:rPr kumimoji="1" lang="en-US" altLang="ja-JP" dirty="0" smtClean="0"/>
              <a:t>draft</a:t>
            </a:r>
          </a:p>
          <a:p>
            <a:pPr lvl="1"/>
            <a:r>
              <a:rPr kumimoji="1" lang="en-US" altLang="ja-JP" dirty="0" smtClean="0"/>
              <a:t>Meeting minutes (19-16/0028r1)</a:t>
            </a:r>
            <a:endParaRPr kumimoji="1" lang="en-US" altLang="ja-JP" dirty="0"/>
          </a:p>
          <a:p>
            <a:pPr lvl="1"/>
            <a:endParaRPr kumimoji="1" lang="en-US" altLang="ja-JP" dirty="0" smtClean="0"/>
          </a:p>
          <a:p>
            <a:r>
              <a:rPr kumimoji="1" lang="en-US" altLang="ja-JP" dirty="0" smtClean="0"/>
              <a:t>IEEE P802.19.1a-D0.1 </a:t>
            </a:r>
            <a:r>
              <a:rPr kumimoji="1" lang="en-US" altLang="ja-JP" dirty="0" smtClean="0"/>
              <a:t>(new </a:t>
            </a:r>
            <a:r>
              <a:rPr kumimoji="1" lang="en-US" altLang="ja-JP" dirty="0" smtClean="0"/>
              <a:t>draft)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P802.19.1a-D0.1</a:t>
            </a:r>
            <a:endParaRPr kumimoji="1" lang="en-US" altLang="ja-JP" dirty="0" smtClean="0"/>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Review and update project timeline (19-15/0096r0)</a:t>
            </a:r>
          </a:p>
          <a:p>
            <a:endParaRPr kumimoji="1" lang="en-US" altLang="ja-JP" dirty="0"/>
          </a:p>
          <a:p>
            <a:endParaRPr kumimoji="1" lang="en-US" altLang="ja-JP" dirty="0" smtClean="0"/>
          </a:p>
          <a:p>
            <a:r>
              <a:rPr kumimoji="1" lang="en-US" altLang="ja-JP" dirty="0" smtClean="0"/>
              <a:t>Please see TG1a agenda (19-15/0046r0)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6225</TotalTime>
  <Words>279</Words>
  <Application>Microsoft Office PowerPoint</Application>
  <PresentationFormat>ユーザー設定</PresentationFormat>
  <Paragraphs>49</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March 2016 TG1a Opening Report</vt:lpstr>
      <vt:lpstr>TG1a officers</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214</cp:revision>
  <cp:lastPrinted>2014-11-08T20:15:38Z</cp:lastPrinted>
  <dcterms:created xsi:type="dcterms:W3CDTF">2014-10-30T17:06:39Z</dcterms:created>
  <dcterms:modified xsi:type="dcterms:W3CDTF">2016-03-10T04:01:38Z</dcterms:modified>
</cp:coreProperties>
</file>