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72" r:id="rId4"/>
    <p:sldId id="278" r:id="rId5"/>
    <p:sldId id="276" r:id="rId6"/>
    <p:sldId id="267" r:id="rId7"/>
    <p:sldId id="275" r:id="rId8"/>
    <p:sldId id="279" r:id="rId9"/>
    <p:sldId id="269"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3/7/2016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802.19-16/0048r0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16/ec-16-0016-01-00EC-march-2016-ec-mtg.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March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March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2016-03-07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54"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30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p:txBody>
          <a:bodyPr/>
          <a:lstStyle/>
          <a:p>
            <a:r>
              <a:rPr lang="en-US" sz="2800" dirty="0" smtClean="0"/>
              <a:t>In December IEEE 802 received a liaison from 3GPP on change requests (CRs) for LAA</a:t>
            </a:r>
          </a:p>
          <a:p>
            <a:r>
              <a:rPr lang="en-US" sz="2800" dirty="0" smtClean="0"/>
              <a:t>In January IEEE 802 sent a short liaison to 3GPP indicating that the IEEE expects to provide comments on LAA change requests</a:t>
            </a:r>
          </a:p>
          <a:p>
            <a:pPr lvl="1"/>
            <a:r>
              <a:rPr lang="en-US" sz="2400" dirty="0"/>
              <a:t>http://</a:t>
            </a:r>
            <a:r>
              <a:rPr lang="en-US" sz="2400" dirty="0" smtClean="0"/>
              <a:t>www.ieee802.org/Communications.shtml </a:t>
            </a:r>
            <a:endParaRPr lang="en-US" sz="2400" dirty="0"/>
          </a:p>
          <a:p>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to WFA on LAA Testing</a:t>
            </a:r>
            <a:endParaRPr lang="en-US" dirty="0"/>
          </a:p>
        </p:txBody>
      </p:sp>
      <p:sp>
        <p:nvSpPr>
          <p:cNvPr id="3" name="Content Placeholder 2"/>
          <p:cNvSpPr>
            <a:spLocks noGrp="1"/>
          </p:cNvSpPr>
          <p:nvPr>
            <p:ph idx="1"/>
          </p:nvPr>
        </p:nvSpPr>
        <p:spPr/>
        <p:txBody>
          <a:bodyPr/>
          <a:lstStyle/>
          <a:p>
            <a:r>
              <a:rPr lang="en-US" dirty="0" smtClean="0"/>
              <a:t>In February IEEE 802 sent a liaison to the Wi-Fi Alliance (WFA) on Coexistence Testing</a:t>
            </a:r>
          </a:p>
          <a:p>
            <a:r>
              <a:rPr lang="en-US" dirty="0" smtClean="0"/>
              <a:t>Subsequently Paul Nikolich communicated with the WFA alliance to get feedback on the liaison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241472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Presentations This Week</a:t>
            </a:r>
            <a:endParaRPr lang="en-US" dirty="0"/>
          </a:p>
        </p:txBody>
      </p:sp>
      <p:sp>
        <p:nvSpPr>
          <p:cNvPr id="3" name="Content Placeholder 2"/>
          <p:cNvSpPr>
            <a:spLocks noGrp="1"/>
          </p:cNvSpPr>
          <p:nvPr>
            <p:ph idx="1"/>
          </p:nvPr>
        </p:nvSpPr>
        <p:spPr>
          <a:xfrm>
            <a:off x="731519" y="1952418"/>
            <a:ext cx="8380307" cy="4548292"/>
          </a:xfrm>
        </p:spPr>
        <p:txBody>
          <a:bodyPr/>
          <a:lstStyle/>
          <a:p>
            <a:r>
              <a:rPr lang="en-US" sz="2400" dirty="0" smtClean="0"/>
              <a:t>WG time-slots this week</a:t>
            </a:r>
          </a:p>
          <a:p>
            <a:pPr lvl="1"/>
            <a:r>
              <a:rPr lang="en-US" sz="2200" dirty="0" smtClean="0"/>
              <a:t>Monday PM2</a:t>
            </a:r>
          </a:p>
          <a:p>
            <a:pPr lvl="1"/>
            <a:r>
              <a:rPr lang="en-US" sz="2200" dirty="0" smtClean="0"/>
              <a:t>Wednesday PM2</a:t>
            </a:r>
          </a:p>
          <a:p>
            <a:pPr lvl="1"/>
            <a:r>
              <a:rPr lang="en-US" sz="2200" dirty="0" smtClean="0"/>
              <a:t>Thursday PM2</a:t>
            </a:r>
          </a:p>
          <a:p>
            <a:pPr marL="0" indent="0">
              <a:buNone/>
            </a:pPr>
            <a:r>
              <a:rPr lang="en-US" sz="2400" dirty="0" smtClean="0"/>
              <a:t>Current Presentation Schedule</a:t>
            </a:r>
            <a:endParaRPr lang="en-US" sz="2400" dirty="0"/>
          </a:p>
          <a:p>
            <a:r>
              <a:rPr lang="en-US" sz="2400" dirty="0" smtClean="0"/>
              <a:t>Monday PM2</a:t>
            </a:r>
          </a:p>
          <a:p>
            <a:pPr lvl="1"/>
            <a:r>
              <a:rPr lang="en-US" sz="2200" dirty="0" smtClean="0"/>
              <a:t>Comments on LAA (Andrew Myles)</a:t>
            </a:r>
          </a:p>
          <a:p>
            <a:r>
              <a:rPr lang="en-US" sz="2400" dirty="0" smtClean="0"/>
              <a:t>Wednesday PM2</a:t>
            </a:r>
          </a:p>
          <a:p>
            <a:pPr lvl="1"/>
            <a:r>
              <a:rPr lang="en-US" sz="2200" dirty="0" smtClean="0"/>
              <a:t>OPEN</a:t>
            </a:r>
          </a:p>
          <a:p>
            <a:pPr lvl="1"/>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57171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has been hearing technical presentations</a:t>
            </a:r>
          </a:p>
          <a:p>
            <a:r>
              <a:rPr lang="en-US" sz="2400" dirty="0" smtClean="0"/>
              <a:t>See TG1a agenda for this week’s details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a:xfrm>
            <a:off x="731520" y="1952418"/>
            <a:ext cx="8288868" cy="4548292"/>
          </a:xfrm>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a number conference calls so far</a:t>
            </a:r>
          </a:p>
          <a:p>
            <a:pPr lvl="1"/>
            <a:r>
              <a:rPr lang="en-US" sz="2200" dirty="0" smtClean="0"/>
              <a:t>Held first time Face-to-Face at the January 2016 Wireless Interim</a:t>
            </a:r>
          </a:p>
          <a:p>
            <a:pPr lvl="1"/>
            <a:r>
              <a:rPr lang="en-US" sz="2200" dirty="0" smtClean="0"/>
              <a:t>At January meeting the WG voted to approve formation of a </a:t>
            </a:r>
            <a:r>
              <a:rPr lang="en-US" sz="2200" dirty="0"/>
              <a:t>study group on name </a:t>
            </a:r>
            <a:r>
              <a:rPr lang="en-US" sz="2200" dirty="0" smtClean="0"/>
              <a:t>“Wireless </a:t>
            </a:r>
            <a:r>
              <a:rPr lang="en-US" sz="2200" dirty="0"/>
              <a:t>Automotive </a:t>
            </a:r>
            <a:r>
              <a:rPr lang="en-US" sz="2200" dirty="0" smtClean="0"/>
              <a:t>Coexistence” </a:t>
            </a:r>
            <a:r>
              <a:rPr lang="en-US" sz="2200" dirty="0"/>
              <a:t>with the scope and target defined in slides 5-6-7 in document </a:t>
            </a:r>
            <a:r>
              <a:rPr lang="en-US" sz="2200" dirty="0" smtClean="0"/>
              <a:t>19-16/0010r2</a:t>
            </a:r>
          </a:p>
          <a:p>
            <a:pPr lvl="1"/>
            <a:r>
              <a:rPr lang="en-US" sz="2200" dirty="0" smtClean="0"/>
              <a:t>Will request formation of a Study Group from the EC on Friday</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EC Meetings</a:t>
            </a:r>
            <a:endParaRPr lang="en-US" dirty="0"/>
          </a:p>
        </p:txBody>
      </p:sp>
      <p:sp>
        <p:nvSpPr>
          <p:cNvPr id="3" name="Content Placeholder 2"/>
          <p:cNvSpPr>
            <a:spLocks noGrp="1"/>
          </p:cNvSpPr>
          <p:nvPr>
            <p:ph idx="1"/>
          </p:nvPr>
        </p:nvSpPr>
        <p:spPr/>
        <p:txBody>
          <a:bodyPr/>
          <a:lstStyle/>
          <a:p>
            <a:r>
              <a:rPr lang="en-US" dirty="0" smtClean="0"/>
              <a:t>The EC recording secretary has provided a graphic of the EC meetings this week in document</a:t>
            </a:r>
          </a:p>
          <a:p>
            <a:pPr lvl="1"/>
            <a:r>
              <a:rPr lang="en-US" dirty="0">
                <a:solidFill>
                  <a:schemeClr val="tx1"/>
                </a:solidFill>
                <a:hlinkClick r:id="rId2"/>
              </a:rPr>
              <a:t>https://</a:t>
            </a:r>
            <a:r>
              <a:rPr lang="en-US" dirty="0" smtClean="0">
                <a:solidFill>
                  <a:schemeClr val="tx1"/>
                </a:solidFill>
                <a:hlinkClick r:id="rId2"/>
              </a:rPr>
              <a:t>mentor.ieee.org/802-ec/dcn/16/ec-16-0016-01-00EC-march-2016-ec-mtg.xlsx</a:t>
            </a:r>
            <a:r>
              <a:rPr lang="en-US" dirty="0" smtClean="0">
                <a:solidFill>
                  <a:schemeClr val="tx1"/>
                </a:solidFill>
              </a:rPr>
              <a:t> </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177448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pic>
        <p:nvPicPr>
          <p:cNvPr id="3" name="Picture 2"/>
          <p:cNvPicPr>
            <a:picLocks noChangeAspect="1"/>
          </p:cNvPicPr>
          <p:nvPr/>
        </p:nvPicPr>
        <p:blipFill>
          <a:blip r:embed="rId2"/>
          <a:stretch>
            <a:fillRect/>
          </a:stretch>
        </p:blipFill>
        <p:spPr>
          <a:xfrm>
            <a:off x="800315" y="1371600"/>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416</TotalTime>
  <Words>412</Words>
  <Application>Microsoft Office PowerPoint</Application>
  <PresentationFormat>Custom</PresentationFormat>
  <Paragraphs>68</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March 2016 Opening Report</vt:lpstr>
      <vt:lpstr>Voter Summary</vt:lpstr>
      <vt:lpstr>Liaisons with 3GPP on LAA</vt:lpstr>
      <vt:lpstr>Liaison to WFA on LAA Testing</vt:lpstr>
      <vt:lpstr>WG Presentations This Week</vt:lpstr>
      <vt:lpstr>Task Group 1a (TG1a)</vt:lpstr>
      <vt:lpstr>Coexistence in the Automotive Environment – Interest Group</vt:lpstr>
      <vt:lpstr>March EC Meetings</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77</cp:revision>
  <cp:lastPrinted>2015-01-08T23:35:49Z</cp:lastPrinted>
  <dcterms:created xsi:type="dcterms:W3CDTF">2014-10-30T17:06:39Z</dcterms:created>
  <dcterms:modified xsi:type="dcterms:W3CDTF">2016-03-08T05:28:38Z</dcterms:modified>
</cp:coreProperties>
</file>