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59" r:id="rId20"/>
    <p:sldId id="360" r:id="rId21"/>
    <p:sldId id="331" r:id="rId22"/>
    <p:sldId id="350" r:id="rId23"/>
    <p:sldId id="361" r:id="rId24"/>
    <p:sldId id="332" r:id="rId25"/>
    <p:sldId id="348" r:id="rId26"/>
    <p:sldId id="334" r:id="rId27"/>
    <p:sldId id="349" r:id="rId28"/>
    <p:sldId id="362" r:id="rId29"/>
    <p:sldId id="336" r:id="rId30"/>
    <p:sldId id="351" r:id="rId31"/>
    <p:sldId id="363" r:id="rId32"/>
    <p:sldId id="353" r:id="rId33"/>
    <p:sldId id="357" r:id="rId34"/>
    <p:sldId id="354" r:id="rId35"/>
    <p:sldId id="339" r:id="rId36"/>
    <p:sldId id="340" r:id="rId37"/>
    <p:sldId id="355" r:id="rId3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59"/>
            <p14:sldId id="360"/>
            <p14:sldId id="331"/>
            <p14:sldId id="350"/>
            <p14:sldId id="361"/>
            <p14:sldId id="332"/>
            <p14:sldId id="348"/>
            <p14:sldId id="334"/>
            <p14:sldId id="349"/>
            <p14:sldId id="362"/>
            <p14:sldId id="336"/>
            <p14:sldId id="351"/>
            <p14:sldId id="363"/>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20" y="-1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802.19-16/0046r5</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March 2016 Macau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4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19-16/0046r2</a:t>
            </a:r>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2016 TG1a meeting</a:t>
            </a:r>
            <a:r>
              <a:rPr kumimoji="1" lang="en-US" altLang="ja-JP" dirty="0"/>
              <a:t>, document </a:t>
            </a:r>
            <a:r>
              <a:rPr kumimoji="1" lang="en-US" altLang="ja-JP" dirty="0" smtClean="0"/>
              <a:t>19-16/0028r1, teleconference call minutes on Feb. 24, 2016, document 19-16/0041r0</a:t>
            </a:r>
          </a:p>
          <a:p>
            <a:pPr lvl="1"/>
            <a:endParaRPr kumimoji="1" lang="en-US" altLang="ja-JP" dirty="0"/>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2016 TG1a Opening </a:t>
            </a:r>
            <a:r>
              <a:rPr kumimoji="1" lang="en-US" altLang="ja-JP" dirty="0" smtClean="0"/>
              <a:t>Report (doc. 19-16/0049r0)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Review </a:t>
            </a:r>
            <a:r>
              <a:rPr kumimoji="1" lang="en-US" altLang="ja-JP" dirty="0"/>
              <a:t>IEEE P802.19.1a-D0.1 </a:t>
            </a:r>
            <a:r>
              <a:rPr kumimoji="1" lang="en-US" altLang="ja-JP" dirty="0" smtClean="0"/>
              <a:t>(new </a:t>
            </a:r>
            <a:r>
              <a:rPr kumimoji="1" lang="en-US" altLang="ja-JP" dirty="0"/>
              <a:t>draft)</a:t>
            </a:r>
          </a:p>
        </p:txBody>
      </p:sp>
      <p:sp>
        <p:nvSpPr>
          <p:cNvPr id="3" name="コンテンツ プレースホルダー 2"/>
          <p:cNvSpPr>
            <a:spLocks noGrp="1"/>
          </p:cNvSpPr>
          <p:nvPr>
            <p:ph idx="1"/>
          </p:nvPr>
        </p:nvSpPr>
        <p:spPr/>
        <p:txBody>
          <a:bodyPr>
            <a:normAutofit/>
          </a:bodyPr>
          <a:lstStyle/>
          <a:p>
            <a:r>
              <a:rPr kumimoji="1" lang="en-US" altLang="ja-JP" dirty="0" smtClean="0"/>
              <a:t>New draft was shown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4538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P802.19.1a-D0.1 as the first candidate draft</a:t>
            </a:r>
          </a:p>
          <a:p>
            <a:pPr lvl="1"/>
            <a:endParaRPr kumimoji="1" lang="en-US" altLang="ja-JP" dirty="0" smtClean="0"/>
          </a:p>
          <a:p>
            <a:pPr lvl="1"/>
            <a:endParaRPr kumimoji="1" lang="en-US" altLang="ja-JP" dirty="0" smtClean="0"/>
          </a:p>
          <a:p>
            <a:pPr lvl="1"/>
            <a:r>
              <a:rPr kumimoji="1" lang="en-US" altLang="ja-JP" dirty="0" smtClean="0"/>
              <a:t>Approved </a:t>
            </a:r>
            <a:r>
              <a:rPr kumimoji="1" lang="en-US" altLang="ja-JP" dirty="0"/>
              <a:t>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pPr lvl="1"/>
            <a:r>
              <a:rPr kumimoji="1" lang="en-US" altLang="ja-JP" dirty="0"/>
              <a:t>Move </a:t>
            </a:r>
            <a:r>
              <a:rPr kumimoji="1" lang="en-US" altLang="ja-JP" dirty="0" smtClean="0"/>
              <a:t>meeting time slot from </a:t>
            </a:r>
            <a:r>
              <a:rPr kumimoji="1" lang="en-US" altLang="ja-JP" dirty="0"/>
              <a:t>AM2 to PM1 on </a:t>
            </a:r>
            <a:r>
              <a:rPr kumimoji="1" lang="en-US" altLang="ja-JP" dirty="0" smtClean="0"/>
              <a:t>Thursday</a:t>
            </a:r>
          </a:p>
          <a:p>
            <a:r>
              <a:rPr kumimoji="1" lang="en-US" altLang="ja-JP" dirty="0" smtClean="0"/>
              <a:t>Technical presentation</a:t>
            </a:r>
          </a:p>
          <a:p>
            <a:pPr lvl="1"/>
            <a:r>
              <a:rPr kumimoji="1" lang="en-US" altLang="ja-JP" dirty="0"/>
              <a:t>Procedures related to coordination enabler</a:t>
            </a:r>
          </a:p>
          <a:p>
            <a:pPr lvl="2"/>
            <a:r>
              <a:rPr kumimoji="1" lang="en-US" altLang="ja-JP" dirty="0"/>
              <a:t>Doc. 19-16/0050r0: Supplemental document for text proposal on information exchange related to interface B4 and B5 (S. </a:t>
            </a:r>
            <a:r>
              <a:rPr kumimoji="1" lang="en-US" altLang="ja-JP" dirty="0" err="1"/>
              <a:t>Furuichi</a:t>
            </a:r>
            <a:r>
              <a:rPr kumimoji="1" lang="en-US" altLang="ja-JP" dirty="0"/>
              <a:t>)</a:t>
            </a:r>
          </a:p>
          <a:p>
            <a:pPr lvl="2"/>
            <a:r>
              <a:rPr kumimoji="1" lang="en-US" altLang="ja-JP" dirty="0"/>
              <a:t>Doc. 19-16/0051r0: Text proposal on information exchange related to interface B4 and B5 (S. </a:t>
            </a:r>
            <a:r>
              <a:rPr kumimoji="1" lang="en-US" altLang="ja-JP" dirty="0" err="1"/>
              <a:t>Furuichi</a:t>
            </a:r>
            <a:r>
              <a:rPr kumimoji="1" lang="en-US" altLang="ja-JP" dirty="0"/>
              <a:t>)</a:t>
            </a:r>
          </a:p>
          <a:p>
            <a:pPr lvl="1"/>
            <a:r>
              <a:rPr kumimoji="1" lang="en-US" altLang="ja-JP" dirty="0"/>
              <a:t>Amendment to entity operation (for supporting IETF RFC7545 and European rule for TVWS)</a:t>
            </a:r>
          </a:p>
          <a:p>
            <a:pPr lvl="2"/>
            <a:r>
              <a:rPr kumimoji="1" lang="en-US" altLang="ja-JP" dirty="0"/>
              <a:t>Doc. 19-16/0052r0: Supplemental document for text proposal on amendment to entity operations (S. </a:t>
            </a:r>
            <a:r>
              <a:rPr kumimoji="1" lang="en-US" altLang="ja-JP" dirty="0" err="1"/>
              <a:t>Furuichi</a:t>
            </a:r>
            <a:r>
              <a:rPr kumimoji="1" lang="en-US" altLang="ja-JP" dirty="0"/>
              <a:t>)</a:t>
            </a:r>
          </a:p>
          <a:p>
            <a:pPr lvl="2"/>
            <a:r>
              <a:rPr kumimoji="1" lang="en-US" altLang="ja-JP" dirty="0"/>
              <a:t>Doc. 19-16/0053r0: Text proposal on amendment to entity operations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t>
            </a:r>
            <a:r>
              <a:rPr kumimoji="1" lang="en-US" altLang="ja-JP" dirty="0" smtClean="0"/>
              <a:t>agenda</a:t>
            </a:r>
            <a:r>
              <a:rPr kumimoji="1" lang="ja-JP" altLang="en-US" dirty="0"/>
              <a:t> </a:t>
            </a:r>
            <a:r>
              <a:rPr kumimoji="1" lang="en-US" altLang="ja-JP" dirty="0" smtClean="0"/>
              <a:t>revision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19-16/0046r3</a:t>
            </a:r>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312564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a:t>Messages, procedures and algorithm of coexistence service for moving WSO</a:t>
            </a:r>
          </a:p>
          <a:p>
            <a:pPr lvl="2"/>
            <a:r>
              <a:rPr kumimoji="1" lang="en-US" altLang="ja-JP" dirty="0"/>
              <a:t>Doc. 19-16/0054r0: Supplemental document for text proposal on coexistence service for moving WSO (S. </a:t>
            </a:r>
            <a:r>
              <a:rPr kumimoji="1" lang="en-US" altLang="ja-JP" dirty="0" err="1"/>
              <a:t>Furuichi</a:t>
            </a:r>
            <a:r>
              <a:rPr kumimoji="1" lang="en-US" altLang="ja-JP" dirty="0"/>
              <a:t>)</a:t>
            </a:r>
          </a:p>
          <a:p>
            <a:pPr lvl="2"/>
            <a:r>
              <a:rPr kumimoji="1" lang="en-US" altLang="ja-JP" dirty="0"/>
              <a:t>Doc. 19-16/0055r0: Text proposal on coexistence service for moving WSO (S. </a:t>
            </a:r>
            <a:r>
              <a:rPr kumimoji="1" lang="en-US" altLang="ja-JP" dirty="0" err="1"/>
              <a:t>Furuichi</a:t>
            </a:r>
            <a:r>
              <a:rPr kumimoji="1" lang="en-US" altLang="ja-JP" dirty="0" smtClean="0"/>
              <a:t>)</a:t>
            </a:r>
          </a:p>
          <a:p>
            <a:pPr lvl="1"/>
            <a:r>
              <a:rPr kumimoji="1" lang="en-US" altLang="ja-JP" dirty="0"/>
              <a:t>Receiver information</a:t>
            </a:r>
          </a:p>
          <a:p>
            <a:pPr lvl="2"/>
            <a:r>
              <a:rPr kumimoji="1" lang="en-US" altLang="ja-JP" dirty="0"/>
              <a:t>Doc. 19-16/0040r2: Text change proposal for using receiver information (C. Sun)</a:t>
            </a:r>
          </a:p>
          <a:p>
            <a:pPr lvl="1"/>
            <a:r>
              <a:rPr kumimoji="1" lang="en-US" altLang="ja-JP" dirty="0"/>
              <a:t>Energy detection</a:t>
            </a:r>
          </a:p>
          <a:p>
            <a:pPr lvl="2"/>
            <a:r>
              <a:rPr kumimoji="1" lang="en-US" altLang="ja-JP" dirty="0"/>
              <a:t>Doc. 19-16/0058r0: Text proposal on the algorithm for centralized control </a:t>
            </a:r>
            <a:r>
              <a:rPr kumimoji="1" lang="en-US" altLang="ja-JP" dirty="0" smtClean="0"/>
              <a:t>of </a:t>
            </a:r>
            <a:r>
              <a:rPr kumimoji="1" lang="en-US" altLang="ja-JP" dirty="0"/>
              <a:t>energy detection (C. Sun)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smtClean="0"/>
              <a:t>Interference cancellation</a:t>
            </a:r>
          </a:p>
          <a:p>
            <a:pPr lvl="2"/>
            <a:r>
              <a:rPr kumimoji="1" lang="en-US" altLang="ja-JP" dirty="0" smtClean="0"/>
              <a:t>Doc. 19-16/0060r1:  Text proposal on the algorithm and parameters for successive interference cancellation based coexistence management (C. Sun)</a:t>
            </a:r>
          </a:p>
          <a:p>
            <a:pPr lvl="1"/>
            <a:r>
              <a:rPr kumimoji="1" lang="en-US" altLang="ja-JP" dirty="0" smtClean="0"/>
              <a:t>Interference </a:t>
            </a:r>
            <a:r>
              <a:rPr kumimoji="1" lang="en-US" altLang="ja-JP" dirty="0"/>
              <a:t>alignment</a:t>
            </a:r>
          </a:p>
          <a:p>
            <a:pPr lvl="2"/>
            <a:r>
              <a:rPr kumimoji="1" lang="en-US" altLang="ja-JP" dirty="0"/>
              <a:t>Doc. 19-16/0059r0: Text proposal on the algorithm for interference alignment based coexistence management (C. Sun)</a:t>
            </a:r>
          </a:p>
          <a:p>
            <a:r>
              <a:rPr kumimoji="1" lang="en-US" altLang="ja-JP" dirty="0" smtClean="0"/>
              <a:t>Revisit updated text proposal</a:t>
            </a:r>
          </a:p>
          <a:p>
            <a:pPr lvl="2"/>
            <a:r>
              <a:rPr kumimoji="1" lang="en-US" altLang="ja-JP" dirty="0"/>
              <a:t>Doc. </a:t>
            </a:r>
            <a:r>
              <a:rPr kumimoji="1" lang="en-US" altLang="ja-JP" dirty="0" smtClean="0"/>
              <a:t>19-16/0051r1: </a:t>
            </a:r>
            <a:r>
              <a:rPr kumimoji="1" lang="en-US" altLang="ja-JP" dirty="0"/>
              <a:t>Text proposal on information exchange related to interface B4 and B5 (S. </a:t>
            </a:r>
            <a:r>
              <a:rPr kumimoji="1" lang="en-US" altLang="ja-JP" dirty="0" err="1"/>
              <a:t>Furuichi</a:t>
            </a:r>
            <a:r>
              <a:rPr kumimoji="1" lang="en-US" altLang="ja-JP" dirty="0"/>
              <a:t>)</a:t>
            </a:r>
          </a:p>
          <a:p>
            <a:pPr lvl="2"/>
            <a:r>
              <a:rPr kumimoji="1" lang="en-US" altLang="ja-JP" dirty="0"/>
              <a:t>Doc. </a:t>
            </a:r>
            <a:r>
              <a:rPr kumimoji="1" lang="en-US" altLang="ja-JP" dirty="0" smtClean="0"/>
              <a:t>19-16/0053r1: </a:t>
            </a:r>
            <a:r>
              <a:rPr kumimoji="1" lang="en-US" altLang="ja-JP" dirty="0"/>
              <a:t>Text proposal on amendment to entity operations (S. </a:t>
            </a:r>
            <a:r>
              <a:rPr kumimoji="1" lang="en-US" altLang="ja-JP" dirty="0" err="1"/>
              <a:t>Furuichi</a:t>
            </a:r>
            <a:r>
              <a:rPr kumimoji="1" lang="en-US" altLang="ja-JP" dirty="0" smtClean="0"/>
              <a:t>)</a:t>
            </a:r>
          </a:p>
          <a:p>
            <a:pPr lvl="2"/>
            <a:r>
              <a:rPr kumimoji="1" lang="en-US" altLang="ja-JP" dirty="0"/>
              <a:t>Doc. </a:t>
            </a:r>
            <a:r>
              <a:rPr kumimoji="1" lang="en-US" altLang="ja-JP" dirty="0" smtClean="0"/>
              <a:t>19-16/0055r1: </a:t>
            </a:r>
            <a:r>
              <a:rPr kumimoji="1" lang="en-US" altLang="ja-JP" dirty="0"/>
              <a:t>Text proposal on coexistence service for moving WSO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t>
            </a:r>
            <a:r>
              <a:rPr kumimoji="1" lang="en-US" altLang="ja-JP" dirty="0" smtClean="0"/>
              <a:t>agenda</a:t>
            </a:r>
            <a:r>
              <a:rPr kumimoji="1" lang="ja-JP" altLang="en-US" dirty="0"/>
              <a:t> </a:t>
            </a:r>
            <a:r>
              <a:rPr kumimoji="1" lang="en-US" altLang="ja-JP" dirty="0" smtClean="0"/>
              <a:t>revision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19-16/0046r4</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48704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pPr lvl="1"/>
            <a:r>
              <a:rPr kumimoji="1" lang="en-US" altLang="ja-JP" dirty="0"/>
              <a:t>Doc. </a:t>
            </a:r>
            <a:r>
              <a:rPr kumimoji="1" lang="en-US" altLang="ja-JP" dirty="0" smtClean="0"/>
              <a:t>19-16/0059r1: </a:t>
            </a:r>
            <a:r>
              <a:rPr kumimoji="1" lang="en-US" altLang="ja-JP" dirty="0"/>
              <a:t>Text proposal on the algorithm for interference alignment based coexistence management (C. Sun)</a:t>
            </a:r>
          </a:p>
          <a:p>
            <a:pPr lvl="1"/>
            <a:r>
              <a:rPr kumimoji="1" lang="en-US" altLang="ja-JP" dirty="0"/>
              <a:t>Doc. </a:t>
            </a:r>
            <a:r>
              <a:rPr kumimoji="1" lang="en-US" altLang="ja-JP" dirty="0" smtClean="0"/>
              <a:t>19-16/0060r2:  </a:t>
            </a:r>
            <a:r>
              <a:rPr kumimoji="1" lang="en-US" altLang="ja-JP" dirty="0"/>
              <a:t>Text proposal on the algorithm and parameters for successive interference cancellation based coexistence management (C. Sun</a:t>
            </a:r>
            <a:r>
              <a:rPr kumimoji="1" lang="en-US" altLang="ja-JP" dirty="0" smtClean="0"/>
              <a:t>)</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t>
            </a:r>
            <a:r>
              <a:rPr kumimoji="1" lang="en-US" altLang="ja-JP" dirty="0" smtClean="0"/>
              <a:t>agenda</a:t>
            </a:r>
            <a:r>
              <a:rPr kumimoji="1" lang="ja-JP" altLang="en-US" dirty="0"/>
              <a:t> </a:t>
            </a:r>
            <a:r>
              <a:rPr kumimoji="1" lang="en-US" altLang="ja-JP" dirty="0" smtClean="0"/>
              <a:t>revision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19-16/0046r5</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56217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doc. </a:t>
            </a:r>
            <a:r>
              <a:rPr kumimoji="1" lang="en-US" altLang="ja-JP" dirty="0" smtClean="0"/>
              <a:t>19-16/0051r1, </a:t>
            </a:r>
            <a:r>
              <a:rPr kumimoji="1" lang="en-US" altLang="ja-JP" dirty="0"/>
              <a:t>doc </a:t>
            </a:r>
            <a:r>
              <a:rPr kumimoji="1" lang="en-US" altLang="ja-JP" dirty="0" smtClean="0"/>
              <a:t>19-16/0053r1, </a:t>
            </a:r>
            <a:r>
              <a:rPr kumimoji="1" lang="en-US" altLang="ja-JP" dirty="0"/>
              <a:t>doc </a:t>
            </a:r>
            <a:r>
              <a:rPr kumimoji="1" lang="en-US" altLang="ja-JP" dirty="0" smtClean="0"/>
              <a:t>19-16/0055r1</a:t>
            </a:r>
            <a:r>
              <a:rPr kumimoji="1" lang="en-US" altLang="ja-JP" dirty="0"/>
              <a:t>, </a:t>
            </a:r>
            <a:r>
              <a:rPr kumimoji="1" lang="en-US" altLang="ja-JP" dirty="0"/>
              <a:t>doc </a:t>
            </a:r>
            <a:r>
              <a:rPr kumimoji="1" lang="en-US" altLang="ja-JP" dirty="0" smtClean="0"/>
              <a:t>19-16/0058r0, </a:t>
            </a:r>
            <a:r>
              <a:rPr kumimoji="1" lang="en-US" altLang="ja-JP" dirty="0"/>
              <a:t>doc </a:t>
            </a:r>
            <a:r>
              <a:rPr kumimoji="1" lang="en-US" altLang="ja-JP" dirty="0" smtClean="0"/>
              <a:t>19-16/0059r1 </a:t>
            </a:r>
            <a:r>
              <a:rPr kumimoji="1" lang="en-US" altLang="ja-JP" dirty="0"/>
              <a:t>and doc </a:t>
            </a:r>
            <a:r>
              <a:rPr kumimoji="1" lang="en-US" altLang="ja-JP" dirty="0" smtClean="0"/>
              <a:t>19-16/0060r2, </a:t>
            </a:r>
            <a:r>
              <a:rPr kumimoji="1" lang="en-US" altLang="ja-JP" dirty="0"/>
              <a:t>instruct the TG editor to </a:t>
            </a:r>
            <a:r>
              <a:rPr kumimoji="1" lang="en-US" altLang="ja-JP" dirty="0" smtClean="0"/>
              <a:t>implement approved text proposals and update the </a:t>
            </a:r>
            <a:r>
              <a:rPr kumimoji="1" lang="en-US" altLang="ja-JP" dirty="0"/>
              <a:t>IEEE P802.19.1a </a:t>
            </a:r>
            <a:r>
              <a:rPr kumimoji="1" lang="en-US" altLang="ja-JP" dirty="0" smtClean="0"/>
              <a:t>candidate draft by May 6th, 2016.</a:t>
            </a:r>
          </a:p>
          <a:p>
            <a:endParaRPr kumimoji="1" lang="en-US" altLang="ja-JP" dirty="0" smtClean="0"/>
          </a:p>
          <a:p>
            <a:pPr lvl="1"/>
            <a:r>
              <a:rPr kumimoji="1" lang="en-US" altLang="ja-JP" dirty="0" smtClean="0"/>
              <a:t>Move: </a:t>
            </a:r>
            <a:r>
              <a:rPr kumimoji="1" lang="ja-JP" altLang="en-US" dirty="0" smtClean="0"/>
              <a:t> </a:t>
            </a:r>
            <a:r>
              <a:rPr kumimoji="1" lang="en-US" altLang="ja-JP" dirty="0" smtClean="0"/>
              <a:t>S. </a:t>
            </a:r>
            <a:r>
              <a:rPr kumimoji="1" lang="en-US" altLang="ja-JP" dirty="0" err="1" smtClean="0"/>
              <a:t>Furuichi</a:t>
            </a:r>
            <a:endParaRPr kumimoji="1" lang="en-US" altLang="ja-JP" dirty="0" smtClean="0"/>
          </a:p>
          <a:p>
            <a:pPr lvl="1"/>
            <a:r>
              <a:rPr kumimoji="1" lang="en-US" altLang="ja-JP" dirty="0" smtClean="0"/>
              <a:t>Second:  K. Mori</a:t>
            </a:r>
          </a:p>
          <a:p>
            <a:pPr lvl="1"/>
            <a:r>
              <a:rPr kumimoji="1" lang="en-US" altLang="ja-JP" dirty="0"/>
              <a:t>Approved by unanimous </a:t>
            </a:r>
            <a:r>
              <a:rPr kumimoji="1" lang="en-US" altLang="ja-JP" dirty="0" smtClean="0"/>
              <a:t>consent</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r>
              <a:rPr kumimoji="1" lang="en-US" altLang="ja-JP" dirty="0" smtClean="0"/>
              <a:t>)</a:t>
            </a:r>
          </a:p>
          <a:p>
            <a:pPr lvl="1"/>
            <a:endParaRPr kumimoji="1" lang="en-US" altLang="ja-JP" dirty="0"/>
          </a:p>
          <a:p>
            <a:pPr lvl="1"/>
            <a:r>
              <a:rPr kumimoji="1" lang="en-US" altLang="ja-JP" dirty="0" smtClean="0"/>
              <a:t>No change</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a:t>
            </a:r>
            <a:r>
              <a:rPr kumimoji="1" lang="en-US" altLang="ja-JP" dirty="0" smtClean="0"/>
              <a:t>updated candidate draft</a:t>
            </a:r>
            <a:endParaRPr kumimoji="1" lang="en-US" altLang="ja-JP" dirty="0"/>
          </a:p>
          <a:p>
            <a:r>
              <a:rPr kumimoji="1" lang="en-US" altLang="ja-JP" dirty="0"/>
              <a:t>Discuss text proposals with technical presentations</a:t>
            </a:r>
          </a:p>
          <a:p>
            <a:r>
              <a:rPr kumimoji="1" lang="en-US" altLang="ja-JP" dirty="0" smtClean="0"/>
              <a:t>Need to discuss how to proceed TG review for the candidate draft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April 27,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January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a:t>
            </a:r>
            <a:r>
              <a:rPr kumimoji="1" lang="en-US" altLang="ja-JP" dirty="0"/>
              <a:t>P802.19.1a-D0.1 </a:t>
            </a:r>
            <a:r>
              <a:rPr kumimoji="1" lang="en-US" altLang="ja-JP" dirty="0" smtClean="0"/>
              <a:t>(new draft</a:t>
            </a:r>
            <a:r>
              <a:rPr kumimoji="1" lang="en-US" altLang="ja-JP" dirty="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Submissions</a:t>
            </a:r>
          </a:p>
          <a:p>
            <a:pPr lvl="1"/>
            <a:r>
              <a:rPr kumimoji="1" lang="en-US" altLang="ja-JP" dirty="0"/>
              <a:t>Procedures related to coordination enabler</a:t>
            </a:r>
          </a:p>
          <a:p>
            <a:pPr lvl="2"/>
            <a:r>
              <a:rPr kumimoji="1" lang="en-US" altLang="ja-JP" dirty="0" smtClean="0"/>
              <a:t>Doc. 19-16/0050r0: Supplemental document for text proposal on information exchange related to interface B4 and B5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19-16/0051r0</a:t>
            </a:r>
            <a:r>
              <a:rPr kumimoji="1" lang="en-US" altLang="ja-JP" dirty="0"/>
              <a:t>: Text proposal on information exchange related to interface B4 and B5 (S. </a:t>
            </a:r>
            <a:r>
              <a:rPr kumimoji="1" lang="en-US" altLang="ja-JP" dirty="0" err="1"/>
              <a:t>Furuichi</a:t>
            </a:r>
            <a:r>
              <a:rPr kumimoji="1" lang="en-US" altLang="ja-JP" dirty="0" smtClean="0"/>
              <a:t>)</a:t>
            </a:r>
          </a:p>
          <a:p>
            <a:pPr lvl="1"/>
            <a:r>
              <a:rPr kumimoji="1" lang="en-US" altLang="ja-JP" dirty="0" smtClean="0"/>
              <a:t>Amendment </a:t>
            </a:r>
            <a:r>
              <a:rPr kumimoji="1" lang="en-US" altLang="ja-JP" dirty="0"/>
              <a:t>to entity operation (for supporting IETF RFC7545 and European rule for TVWS)</a:t>
            </a:r>
          </a:p>
          <a:p>
            <a:pPr lvl="2"/>
            <a:r>
              <a:rPr kumimoji="1" lang="en-US" altLang="ja-JP" dirty="0" smtClean="0"/>
              <a:t>Doc. 19-16/0052r0: Supplemental document for text proposal on amendment to entity operations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19-16/0053r0</a:t>
            </a:r>
            <a:r>
              <a:rPr kumimoji="1" lang="en-US" altLang="ja-JP" dirty="0"/>
              <a:t>: Text proposal on amendment to entity operations (S. </a:t>
            </a:r>
            <a:r>
              <a:rPr kumimoji="1" lang="en-US" altLang="ja-JP" dirty="0" err="1"/>
              <a:t>Furuichi</a:t>
            </a:r>
            <a:r>
              <a:rPr kumimoji="1" lang="en-US" altLang="ja-JP" dirty="0"/>
              <a:t>)</a:t>
            </a:r>
          </a:p>
          <a:p>
            <a:pPr lvl="1"/>
            <a:r>
              <a:rPr kumimoji="1" lang="en-US" altLang="ja-JP" dirty="0" smtClean="0"/>
              <a:t>Messages</a:t>
            </a:r>
            <a:r>
              <a:rPr kumimoji="1" lang="en-US" altLang="ja-JP" dirty="0"/>
              <a:t>, procedures and algorithm of coexistence service for moving WSO</a:t>
            </a:r>
          </a:p>
          <a:p>
            <a:pPr lvl="2"/>
            <a:r>
              <a:rPr kumimoji="1" lang="en-US" altLang="ja-JP" dirty="0" smtClean="0"/>
              <a:t>Doc. 19-16/0054r0: Supplemental document for text proposal on coexistence service for moving WSO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19-16/0055r0</a:t>
            </a:r>
            <a:r>
              <a:rPr kumimoji="1" lang="en-US" altLang="ja-JP" dirty="0"/>
              <a:t>: Text proposal on coexistence service for moving WSO (S. </a:t>
            </a:r>
            <a:r>
              <a:rPr kumimoji="1" lang="en-US" altLang="ja-JP" dirty="0" err="1"/>
              <a:t>Furuichi</a:t>
            </a:r>
            <a:r>
              <a:rPr kumimoji="1" lang="en-US" altLang="ja-JP" dirty="0"/>
              <a:t>)</a:t>
            </a:r>
          </a:p>
          <a:p>
            <a:pPr lvl="1"/>
            <a:r>
              <a:rPr kumimoji="1" lang="en-US" altLang="ja-JP" dirty="0" smtClean="0"/>
              <a:t>Receiver information</a:t>
            </a:r>
            <a:endParaRPr kumimoji="1" lang="en-US" altLang="ja-JP" dirty="0"/>
          </a:p>
          <a:p>
            <a:pPr lvl="2"/>
            <a:r>
              <a:rPr kumimoji="1" lang="en-US" altLang="ja-JP" dirty="0" smtClean="0"/>
              <a:t>Doc. 19-16/0040r2: </a:t>
            </a:r>
            <a:r>
              <a:rPr kumimoji="1" lang="en-US" altLang="ja-JP" dirty="0"/>
              <a:t>Text change proposal for using receiver information</a:t>
            </a:r>
            <a:r>
              <a:rPr kumimoji="1" lang="ja-JP" altLang="en-US" dirty="0" smtClean="0"/>
              <a:t> </a:t>
            </a:r>
            <a:r>
              <a:rPr kumimoji="1" lang="en-US" altLang="ja-JP" dirty="0" smtClean="0"/>
              <a:t>(C. Sun)</a:t>
            </a:r>
          </a:p>
          <a:p>
            <a:pPr lvl="1"/>
            <a:r>
              <a:rPr kumimoji="1" lang="en-US" altLang="ja-JP" dirty="0" smtClean="0"/>
              <a:t>Energy detection</a:t>
            </a:r>
          </a:p>
          <a:p>
            <a:pPr lvl="2"/>
            <a:r>
              <a:rPr kumimoji="1" lang="en-US" altLang="ja-JP" dirty="0"/>
              <a:t>Doc. </a:t>
            </a:r>
            <a:r>
              <a:rPr kumimoji="1" lang="en-US" altLang="ja-JP" dirty="0" smtClean="0"/>
              <a:t>19-16/0058r0</a:t>
            </a:r>
            <a:r>
              <a:rPr kumimoji="1" lang="en-US" altLang="ja-JP" dirty="0"/>
              <a:t>: Text proposal on the algorithm for centralized control of energy detection (C. Sun)</a:t>
            </a:r>
            <a:endParaRPr kumimoji="1" lang="en-US" altLang="ja-JP" dirty="0" smtClean="0"/>
          </a:p>
          <a:p>
            <a:pPr lvl="1"/>
            <a:r>
              <a:rPr kumimoji="1" lang="en-US" altLang="ja-JP" dirty="0"/>
              <a:t>Interference alignment</a:t>
            </a:r>
          </a:p>
          <a:p>
            <a:pPr lvl="2"/>
            <a:r>
              <a:rPr kumimoji="1" lang="en-US" altLang="ja-JP" dirty="0"/>
              <a:t>Doc. </a:t>
            </a:r>
            <a:r>
              <a:rPr kumimoji="1" lang="en-US" altLang="ja-JP" dirty="0" smtClean="0"/>
              <a:t>19-16/0059r0</a:t>
            </a:r>
            <a:r>
              <a:rPr kumimoji="1" lang="en-US" altLang="ja-JP" dirty="0"/>
              <a:t>: Text proposal on the algorithm for interference alignment based coexistence management (C. Sun</a:t>
            </a:r>
            <a:r>
              <a:rPr kumimoji="1" lang="en-US" altLang="ja-JP" dirty="0" smtClean="0"/>
              <a:t>)</a:t>
            </a:r>
          </a:p>
          <a:p>
            <a:pPr lvl="1"/>
            <a:r>
              <a:rPr kumimoji="1" lang="en-US" altLang="ja-JP" dirty="0" smtClean="0"/>
              <a:t>Interference cancellation</a:t>
            </a:r>
          </a:p>
          <a:p>
            <a:pPr lvl="2"/>
            <a:r>
              <a:rPr kumimoji="1" lang="en-US" altLang="ja-JP" dirty="0"/>
              <a:t>Doc. 19-16/0060r0:  Text proposal on the algorithm and parameters for successive interference cancellation based coexistence management (C. Sun</a:t>
            </a:r>
            <a:r>
              <a:rPr kumimoji="1" lang="en-US" altLang="ja-JP" dirty="0" smtClean="0"/>
              <a:t>)</a:t>
            </a:r>
            <a:endParaRPr kumimoji="1" lang="en-US" altLang="ja-JP" dirty="0"/>
          </a:p>
          <a:p>
            <a:pPr lvl="2"/>
            <a:endParaRPr kumimoji="1" lang="en-US" altLang="ja-JP" dirty="0" smtClean="0"/>
          </a:p>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a:t>
            </a:r>
            <a:r>
              <a:rPr kumimoji="1" lang="en-US" altLang="ja-JP" dirty="0"/>
              <a:t>P802.19.1a-D0.1 </a:t>
            </a:r>
            <a:r>
              <a:rPr kumimoji="1" lang="en-US" altLang="ja-JP" dirty="0" smtClean="0"/>
              <a:t>(new </a:t>
            </a:r>
            <a:r>
              <a:rPr kumimoji="1" lang="en-US" altLang="ja-JP" dirty="0"/>
              <a:t>draft</a:t>
            </a:r>
            <a:r>
              <a:rPr kumimoji="1" lang="en-US" altLang="ja-JP" dirty="0" smtClean="0"/>
              <a:t>)</a:t>
            </a:r>
          </a:p>
          <a:p>
            <a:r>
              <a:rPr kumimoji="1" lang="en-US" altLang="ja-JP" dirty="0" smtClean="0"/>
              <a:t>Technical presentations</a:t>
            </a:r>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7673</TotalTime>
  <Words>1550</Words>
  <Application>Microsoft Office PowerPoint</Application>
  <PresentationFormat>ユーザー設定</PresentationFormat>
  <Paragraphs>313</Paragraphs>
  <Slides>37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37</vt:i4>
      </vt:variant>
    </vt:vector>
  </HeadingPairs>
  <TitlesOfParts>
    <vt:vector size="39" baseType="lpstr">
      <vt:lpstr>Office Theme</vt:lpstr>
      <vt:lpstr>Document</vt:lpstr>
      <vt:lpstr>TG1a March 2016 Macau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P802.19.1a-D0.1 (new draft)</vt:lpstr>
      <vt:lpstr>Motion #1</vt:lpstr>
      <vt:lpstr>PowerPoint プレゼンテーション</vt:lpstr>
      <vt:lpstr>Agenda for Tuesday PM1</vt:lpstr>
      <vt:lpstr>Approval of agenda revision</vt:lpstr>
      <vt:lpstr>PowerPoint プレゼンテーション</vt:lpstr>
      <vt:lpstr>Agenda for Wednesday AM1</vt:lpstr>
      <vt:lpstr>PowerPoint プレゼンテーション</vt:lpstr>
      <vt:lpstr>Agenda for Wednesday PM1</vt:lpstr>
      <vt:lpstr>Approval of agenda revision</vt:lpstr>
      <vt:lpstr>PowerPoint プレゼンテーション</vt:lpstr>
      <vt:lpstr>Agenda for Thursday PM1</vt:lpstr>
      <vt:lpstr>Approval of agenda revision</vt:lpstr>
      <vt:lpstr>Motion #2</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346</cp:revision>
  <cp:lastPrinted>2014-11-08T20:15:38Z</cp:lastPrinted>
  <dcterms:created xsi:type="dcterms:W3CDTF">2014-10-30T17:06:39Z</dcterms:created>
  <dcterms:modified xsi:type="dcterms:W3CDTF">2016-03-17T05:56:58Z</dcterms:modified>
</cp:coreProperties>
</file>