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59" r:id="rId20"/>
    <p:sldId id="360" r:id="rId21"/>
    <p:sldId id="331" r:id="rId22"/>
    <p:sldId id="350" r:id="rId23"/>
    <p:sldId id="332" r:id="rId24"/>
    <p:sldId id="348" r:id="rId25"/>
    <p:sldId id="334" r:id="rId26"/>
    <p:sldId id="349" r:id="rId27"/>
    <p:sldId id="336" r:id="rId28"/>
    <p:sldId id="351" r:id="rId29"/>
    <p:sldId id="353" r:id="rId30"/>
    <p:sldId id="357"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59"/>
            <p14:sldId id="360"/>
            <p14:sldId id="331"/>
            <p14:sldId id="350"/>
            <p14:sldId id="332"/>
            <p14:sldId id="348"/>
            <p14:sldId id="334"/>
            <p14:sldId id="349"/>
            <p14:sldId id="336"/>
            <p14:sldId id="351"/>
            <p14:sldId id="353"/>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March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March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802.19-16/0046r1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March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March 2016 Macau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2016-03-14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96"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2016 </a:t>
            </a:r>
            <a:r>
              <a:rPr kumimoji="1" lang="en-US" altLang="ja-JP" dirty="0"/>
              <a:t>TG1a meeting, document </a:t>
            </a:r>
            <a:r>
              <a:rPr kumimoji="1" lang="en-US" altLang="ja-JP" dirty="0" smtClean="0"/>
              <a:t>19-16/0046r1</a:t>
            </a:r>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January 2016 TG1a meeting</a:t>
            </a:r>
            <a:r>
              <a:rPr kumimoji="1" lang="en-US" altLang="ja-JP" dirty="0"/>
              <a:t>, document </a:t>
            </a:r>
            <a:r>
              <a:rPr kumimoji="1" lang="en-US" altLang="ja-JP" dirty="0" smtClean="0"/>
              <a:t>19-16/0028r1, teleconference call minutes on Feb. 24, 2016, document 19-16/0041r0</a:t>
            </a:r>
            <a:endParaRPr kumimoji="1" lang="en-US" altLang="ja-JP" dirty="0"/>
          </a:p>
          <a:p>
            <a:pPr lvl="1"/>
            <a:r>
              <a:rPr kumimoji="1" lang="en-US" altLang="ja-JP" dirty="0" smtClean="0"/>
              <a:t>Move: </a:t>
            </a:r>
          </a:p>
          <a:p>
            <a:pPr lvl="1"/>
            <a:r>
              <a:rPr kumimoji="1" lang="en-US" altLang="ja-JP" dirty="0" smtClean="0"/>
              <a:t>Second: </a:t>
            </a:r>
          </a:p>
          <a:p>
            <a:pPr lvl="1"/>
            <a:r>
              <a:rPr kumimoji="1" lang="en-US" altLang="ja-JP" dirty="0"/>
              <a:t>Voted: </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March </a:t>
            </a:r>
            <a:r>
              <a:rPr kumimoji="1" lang="en-US" altLang="ja-JP" dirty="0"/>
              <a:t>2016 TG1a Opening </a:t>
            </a:r>
            <a:r>
              <a:rPr kumimoji="1" lang="en-US" altLang="ja-JP" dirty="0" smtClean="0"/>
              <a:t>Report (doc. 19-16/00xxr0)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Review </a:t>
            </a:r>
            <a:r>
              <a:rPr kumimoji="1" lang="en-US" altLang="ja-JP" dirty="0"/>
              <a:t>IEEE P802.19.1a-D0.1 </a:t>
            </a:r>
            <a:r>
              <a:rPr kumimoji="1" lang="en-US" altLang="ja-JP" dirty="0" smtClean="0"/>
              <a:t>(new </a:t>
            </a:r>
            <a:r>
              <a:rPr kumimoji="1" lang="en-US" altLang="ja-JP" dirty="0"/>
              <a:t>draft)</a:t>
            </a:r>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5240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P802.19.1a-D0.1 as the first candidate draft</a:t>
            </a:r>
          </a:p>
          <a:p>
            <a:endParaRPr kumimoji="1" lang="en-US" altLang="ja-JP" dirty="0" smtClean="0"/>
          </a:p>
          <a:p>
            <a:pPr lvl="1"/>
            <a:r>
              <a:rPr kumimoji="1" lang="en-US" altLang="ja-JP" dirty="0" smtClean="0"/>
              <a:t>Move</a:t>
            </a:r>
            <a:r>
              <a:rPr kumimoji="1" lang="en-US" altLang="ja-JP" dirty="0"/>
              <a:t>: </a:t>
            </a:r>
            <a:endParaRPr kumimoji="1" lang="en-US" altLang="ja-JP" dirty="0" smtClean="0"/>
          </a:p>
          <a:p>
            <a:pPr lvl="1"/>
            <a:r>
              <a:rPr kumimoji="1" lang="en-US" altLang="ja-JP" dirty="0" smtClean="0"/>
              <a:t>Second</a:t>
            </a:r>
            <a:r>
              <a:rPr kumimoji="1" lang="en-US" altLang="ja-JP" dirty="0"/>
              <a:t>: </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p>
          <a:p>
            <a:pPr lvl="1"/>
            <a:r>
              <a:rPr kumimoji="1" lang="en-US" altLang="ja-JP" dirty="0"/>
              <a:t>Procedures related to coordination enabler</a:t>
            </a:r>
          </a:p>
          <a:p>
            <a:pPr lvl="2"/>
            <a:r>
              <a:rPr kumimoji="1" lang="en-US" altLang="ja-JP" dirty="0"/>
              <a:t>Doc. 19-16/0050r0: Supplemental document for text proposal on information exchange related to interface B4 and B5 (S. </a:t>
            </a:r>
            <a:r>
              <a:rPr kumimoji="1" lang="en-US" altLang="ja-JP" dirty="0" err="1"/>
              <a:t>Furuichi</a:t>
            </a:r>
            <a:r>
              <a:rPr kumimoji="1" lang="en-US" altLang="ja-JP" dirty="0"/>
              <a:t>)</a:t>
            </a:r>
          </a:p>
          <a:p>
            <a:pPr lvl="2"/>
            <a:r>
              <a:rPr kumimoji="1" lang="en-US" altLang="ja-JP" dirty="0"/>
              <a:t>Doc. 19-16/0051r0: Text proposal on information exchange related to interface B4 and B5 (S. </a:t>
            </a:r>
            <a:r>
              <a:rPr kumimoji="1" lang="en-US" altLang="ja-JP" dirty="0" err="1"/>
              <a:t>Furuichi</a:t>
            </a:r>
            <a:r>
              <a:rPr kumimoji="1" lang="en-US" altLang="ja-JP" dirty="0"/>
              <a:t>)</a:t>
            </a:r>
          </a:p>
          <a:p>
            <a:pPr lvl="1"/>
            <a:r>
              <a:rPr kumimoji="1" lang="en-US" altLang="ja-JP" dirty="0"/>
              <a:t>Amendment to entity operation (for supporting IETF RFC7545 and European rule for TVWS)</a:t>
            </a:r>
          </a:p>
          <a:p>
            <a:pPr lvl="2"/>
            <a:r>
              <a:rPr kumimoji="1" lang="en-US" altLang="ja-JP" dirty="0"/>
              <a:t>Doc. 19-16/0052r0: Supplemental document for text proposal on amendment to entity operations (S. </a:t>
            </a:r>
            <a:r>
              <a:rPr kumimoji="1" lang="en-US" altLang="ja-JP" dirty="0" err="1"/>
              <a:t>Furuichi</a:t>
            </a:r>
            <a:r>
              <a:rPr kumimoji="1" lang="en-US" altLang="ja-JP" dirty="0"/>
              <a:t>)</a:t>
            </a:r>
          </a:p>
          <a:p>
            <a:pPr lvl="2"/>
            <a:r>
              <a:rPr kumimoji="1" lang="en-US" altLang="ja-JP" dirty="0"/>
              <a:t>Doc. 19-16/0053r0: Text proposal on amendment to entity operations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a:t>
            </a:r>
            <a:r>
              <a:rPr kumimoji="1" lang="en-US" altLang="ja-JP" dirty="0" smtClean="0"/>
              <a:t>presentation</a:t>
            </a:r>
          </a:p>
          <a:p>
            <a:pPr lvl="1"/>
            <a:r>
              <a:rPr kumimoji="1" lang="en-US" altLang="ja-JP" dirty="0"/>
              <a:t>Messages, procedures and algorithm of coexistence service for moving WSO</a:t>
            </a:r>
          </a:p>
          <a:p>
            <a:pPr lvl="2"/>
            <a:r>
              <a:rPr kumimoji="1" lang="en-US" altLang="ja-JP" dirty="0"/>
              <a:t>Doc. 19-16/0054r0: Supplemental document for text proposal on coexistence service for moving WSO (S. </a:t>
            </a:r>
            <a:r>
              <a:rPr kumimoji="1" lang="en-US" altLang="ja-JP" dirty="0" err="1"/>
              <a:t>Furuichi</a:t>
            </a:r>
            <a:r>
              <a:rPr kumimoji="1" lang="en-US" altLang="ja-JP" dirty="0"/>
              <a:t>)</a:t>
            </a:r>
          </a:p>
          <a:p>
            <a:pPr lvl="2"/>
            <a:r>
              <a:rPr kumimoji="1" lang="en-US" altLang="ja-JP" dirty="0"/>
              <a:t>Doc. 19-16/0055r0: Text proposal on coexistence service for moving WSO (S. </a:t>
            </a:r>
            <a:r>
              <a:rPr kumimoji="1" lang="en-US" altLang="ja-JP" dirty="0" err="1"/>
              <a:t>Furuichi</a:t>
            </a:r>
            <a:r>
              <a:rPr kumimoji="1" lang="en-US" altLang="ja-JP" dirty="0" smtClean="0"/>
              <a:t>)</a:t>
            </a:r>
          </a:p>
          <a:p>
            <a:pPr lvl="1"/>
            <a:r>
              <a:rPr kumimoji="1" lang="en-US" altLang="ja-JP" dirty="0"/>
              <a:t>Receiver information</a:t>
            </a:r>
          </a:p>
          <a:p>
            <a:pPr lvl="2"/>
            <a:r>
              <a:rPr kumimoji="1" lang="en-US" altLang="ja-JP" dirty="0"/>
              <a:t>Doc. 19-16/0040r2: Text change proposal for using receiver information (C. Sun)</a:t>
            </a:r>
          </a:p>
          <a:p>
            <a:pPr lvl="1"/>
            <a:r>
              <a:rPr kumimoji="1" lang="en-US" altLang="ja-JP" dirty="0"/>
              <a:t>Energy detection</a:t>
            </a:r>
          </a:p>
          <a:p>
            <a:pPr lvl="2"/>
            <a:r>
              <a:rPr kumimoji="1" lang="en-US" altLang="ja-JP" dirty="0"/>
              <a:t>Doc. 19-16/0058r0: Text proposal on the algorithm for centralized control </a:t>
            </a:r>
            <a:r>
              <a:rPr kumimoji="1" lang="en-US" altLang="ja-JP" dirty="0" smtClean="0"/>
              <a:t>of </a:t>
            </a:r>
            <a:r>
              <a:rPr kumimoji="1" lang="en-US" altLang="ja-JP" dirty="0"/>
              <a:t>energy detection (C. Sun)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a:t>Interference alignment</a:t>
            </a:r>
          </a:p>
          <a:p>
            <a:pPr lvl="2"/>
            <a:r>
              <a:rPr kumimoji="1" lang="en-US" altLang="ja-JP" dirty="0"/>
              <a:t>Doc. 19-16/0059r0: Text proposal on the algorithm for interference alignment based coexistence management (C. Sun)</a:t>
            </a:r>
          </a:p>
          <a:p>
            <a:pPr lvl="1"/>
            <a:r>
              <a:rPr kumimoji="1" lang="en-US" altLang="ja-JP" dirty="0"/>
              <a:t>Interference cancellation</a:t>
            </a:r>
          </a:p>
          <a:p>
            <a:pPr lvl="2"/>
            <a:r>
              <a:rPr kumimoji="1" lang="en-US" altLang="ja-JP" dirty="0"/>
              <a:t>Doc. 19-16/0060r0:  Text proposal on the algorithm and parameters for successive interference cancellation based coexistence management (C. Sun)</a:t>
            </a:r>
          </a:p>
          <a:p>
            <a:r>
              <a:rPr kumimoji="1" lang="en-US" altLang="ja-JP" dirty="0" smtClean="0"/>
              <a:t>Revisit </a:t>
            </a:r>
            <a:r>
              <a:rPr kumimoji="1" lang="en-US" altLang="ja-JP" dirty="0" smtClean="0"/>
              <a:t>updated text proposal</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Review the </a:t>
            </a:r>
            <a:r>
              <a:rPr kumimoji="1" lang="en-US" altLang="ja-JP" dirty="0" smtClean="0"/>
              <a:t>updated </a:t>
            </a:r>
            <a:r>
              <a:rPr kumimoji="1" lang="en-US" altLang="ja-JP" dirty="0"/>
              <a:t>draft</a:t>
            </a:r>
          </a:p>
          <a:p>
            <a:r>
              <a:rPr kumimoji="1" lang="en-US" altLang="ja-JP" dirty="0"/>
              <a:t>Discuss text proposals with technical presentations</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fontScale="92500" lnSpcReduction="10000"/>
          </a:bodyPr>
          <a:lstStyle/>
          <a:p>
            <a:r>
              <a:rPr kumimoji="1" lang="en-US" altLang="ja-JP" dirty="0" smtClean="0"/>
              <a:t>Schedule (1hour)</a:t>
            </a:r>
          </a:p>
          <a:p>
            <a:pPr lvl="1"/>
            <a:r>
              <a:rPr kumimoji="1" lang="en-US" altLang="ja-JP" dirty="0" smtClean="0"/>
              <a:t>xxx, , 2016: </a:t>
            </a:r>
            <a:r>
              <a:rPr kumimoji="1" lang="en-US" altLang="ja-JP" dirty="0"/>
              <a:t>2</a:t>
            </a:r>
            <a:r>
              <a:rPr kumimoji="1" lang="en-US" altLang="ja-JP" dirty="0" smtClean="0"/>
              <a:t>am EDT (6am UTC, 3pm JST/KST)</a:t>
            </a:r>
          </a:p>
          <a:p>
            <a:pPr lvl="1"/>
            <a:r>
              <a:rPr kumimoji="1" lang="en-US" altLang="ja-JP" dirty="0" smtClean="0"/>
              <a:t>xxx, , 2016: 2am EDT (6am UTC,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January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a:t>
            </a:r>
            <a:r>
              <a:rPr kumimoji="1" lang="en-US" altLang="ja-JP" dirty="0"/>
              <a:t>P802.19.1a-D0.1 </a:t>
            </a:r>
            <a:r>
              <a:rPr kumimoji="1" lang="en-US" altLang="ja-JP" dirty="0" smtClean="0"/>
              <a:t>(new draft</a:t>
            </a:r>
            <a:r>
              <a:rPr kumimoji="1" lang="en-US" altLang="ja-JP" dirty="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smtClean="0"/>
              <a:t>Submissions</a:t>
            </a:r>
          </a:p>
          <a:p>
            <a:pPr lvl="1"/>
            <a:r>
              <a:rPr kumimoji="1" lang="en-US" altLang="ja-JP" dirty="0"/>
              <a:t>Procedures related to coordination enabler</a:t>
            </a:r>
          </a:p>
          <a:p>
            <a:pPr lvl="2"/>
            <a:r>
              <a:rPr kumimoji="1" lang="en-US" altLang="ja-JP" dirty="0" smtClean="0"/>
              <a:t>Doc. 19-16/0050r0: Supplemental document for text proposal on information exchange related to interface B4 and B5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19-16/0051r0</a:t>
            </a:r>
            <a:r>
              <a:rPr kumimoji="1" lang="en-US" altLang="ja-JP" dirty="0"/>
              <a:t>: Text proposal on information exchange related to interface B4 and B5 (S. </a:t>
            </a:r>
            <a:r>
              <a:rPr kumimoji="1" lang="en-US" altLang="ja-JP" dirty="0" err="1"/>
              <a:t>Furuichi</a:t>
            </a:r>
            <a:r>
              <a:rPr kumimoji="1" lang="en-US" altLang="ja-JP" dirty="0" smtClean="0"/>
              <a:t>)</a:t>
            </a:r>
          </a:p>
          <a:p>
            <a:pPr lvl="1"/>
            <a:r>
              <a:rPr kumimoji="1" lang="en-US" altLang="ja-JP" dirty="0" smtClean="0"/>
              <a:t>Amendment </a:t>
            </a:r>
            <a:r>
              <a:rPr kumimoji="1" lang="en-US" altLang="ja-JP" dirty="0"/>
              <a:t>to entity operation (for supporting IETF RFC7545 and European rule for TVWS)</a:t>
            </a:r>
          </a:p>
          <a:p>
            <a:pPr lvl="2"/>
            <a:r>
              <a:rPr kumimoji="1" lang="en-US" altLang="ja-JP" dirty="0" smtClean="0"/>
              <a:t>Doc. 19-16/0052r0: Supplemental document for text proposal on amendment to entity operations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19-16/0053r0</a:t>
            </a:r>
            <a:r>
              <a:rPr kumimoji="1" lang="en-US" altLang="ja-JP" dirty="0"/>
              <a:t>: Text proposal on amendment to entity operations (S. </a:t>
            </a:r>
            <a:r>
              <a:rPr kumimoji="1" lang="en-US" altLang="ja-JP" dirty="0" err="1"/>
              <a:t>Furuichi</a:t>
            </a:r>
            <a:r>
              <a:rPr kumimoji="1" lang="en-US" altLang="ja-JP" dirty="0"/>
              <a:t>)</a:t>
            </a:r>
          </a:p>
          <a:p>
            <a:pPr lvl="1"/>
            <a:r>
              <a:rPr kumimoji="1" lang="en-US" altLang="ja-JP" dirty="0" smtClean="0"/>
              <a:t>Messages</a:t>
            </a:r>
            <a:r>
              <a:rPr kumimoji="1" lang="en-US" altLang="ja-JP" dirty="0"/>
              <a:t>, procedures and algorithm of coexistence service for moving WSO</a:t>
            </a:r>
          </a:p>
          <a:p>
            <a:pPr lvl="2"/>
            <a:r>
              <a:rPr kumimoji="1" lang="en-US" altLang="ja-JP" dirty="0" smtClean="0"/>
              <a:t>Doc. 19-16/0054r0: Supplemental document for text proposal on coexistence service for moving WSO (S. </a:t>
            </a:r>
            <a:r>
              <a:rPr kumimoji="1" lang="en-US" altLang="ja-JP" dirty="0" err="1" smtClean="0"/>
              <a:t>Furuichi</a:t>
            </a:r>
            <a:r>
              <a:rPr kumimoji="1" lang="en-US" altLang="ja-JP" dirty="0" smtClean="0"/>
              <a:t>)</a:t>
            </a:r>
          </a:p>
          <a:p>
            <a:pPr lvl="2"/>
            <a:r>
              <a:rPr kumimoji="1" lang="en-US" altLang="ja-JP" dirty="0" smtClean="0"/>
              <a:t>Doc</a:t>
            </a:r>
            <a:r>
              <a:rPr kumimoji="1" lang="en-US" altLang="ja-JP" dirty="0"/>
              <a:t>. </a:t>
            </a:r>
            <a:r>
              <a:rPr kumimoji="1" lang="en-US" altLang="ja-JP" dirty="0" smtClean="0"/>
              <a:t>19-16/0055r0</a:t>
            </a:r>
            <a:r>
              <a:rPr kumimoji="1" lang="en-US" altLang="ja-JP" dirty="0"/>
              <a:t>: Text proposal on coexistence service for moving WSO (S. </a:t>
            </a:r>
            <a:r>
              <a:rPr kumimoji="1" lang="en-US" altLang="ja-JP" dirty="0" err="1"/>
              <a:t>Furuichi</a:t>
            </a:r>
            <a:r>
              <a:rPr kumimoji="1" lang="en-US" altLang="ja-JP" dirty="0"/>
              <a:t>)</a:t>
            </a:r>
          </a:p>
          <a:p>
            <a:pPr lvl="1"/>
            <a:r>
              <a:rPr kumimoji="1" lang="en-US" altLang="ja-JP" dirty="0" smtClean="0"/>
              <a:t>Receiver information</a:t>
            </a:r>
            <a:endParaRPr kumimoji="1" lang="en-US" altLang="ja-JP" dirty="0"/>
          </a:p>
          <a:p>
            <a:pPr lvl="2"/>
            <a:r>
              <a:rPr kumimoji="1" lang="en-US" altLang="ja-JP" dirty="0" smtClean="0"/>
              <a:t>Doc. 19-16/0040r2: </a:t>
            </a:r>
            <a:r>
              <a:rPr kumimoji="1" lang="en-US" altLang="ja-JP" dirty="0"/>
              <a:t>Text change proposal for using receiver information</a:t>
            </a:r>
            <a:r>
              <a:rPr kumimoji="1" lang="ja-JP" altLang="en-US" dirty="0" smtClean="0"/>
              <a:t> </a:t>
            </a:r>
            <a:r>
              <a:rPr kumimoji="1" lang="en-US" altLang="ja-JP" dirty="0" smtClean="0"/>
              <a:t>(C. Sun)</a:t>
            </a:r>
          </a:p>
          <a:p>
            <a:pPr lvl="1"/>
            <a:r>
              <a:rPr kumimoji="1" lang="en-US" altLang="ja-JP" dirty="0" smtClean="0"/>
              <a:t>Energy </a:t>
            </a:r>
            <a:r>
              <a:rPr kumimoji="1" lang="en-US" altLang="ja-JP" dirty="0" smtClean="0"/>
              <a:t>detection</a:t>
            </a:r>
          </a:p>
          <a:p>
            <a:pPr lvl="2"/>
            <a:r>
              <a:rPr kumimoji="1" lang="en-US" altLang="ja-JP" dirty="0"/>
              <a:t>Doc. </a:t>
            </a:r>
            <a:r>
              <a:rPr kumimoji="1" lang="en-US" altLang="ja-JP" dirty="0" smtClean="0"/>
              <a:t>19-16/0058r0</a:t>
            </a:r>
            <a:r>
              <a:rPr kumimoji="1" lang="en-US" altLang="ja-JP" dirty="0"/>
              <a:t>: Text proposal on the algorithm for centralized control of energy detection (C. Sun)</a:t>
            </a:r>
            <a:endParaRPr kumimoji="1" lang="en-US" altLang="ja-JP" dirty="0" smtClean="0"/>
          </a:p>
          <a:p>
            <a:pPr lvl="1"/>
            <a:r>
              <a:rPr kumimoji="1" lang="en-US" altLang="ja-JP" dirty="0"/>
              <a:t>Interference alignment</a:t>
            </a:r>
          </a:p>
          <a:p>
            <a:pPr lvl="2"/>
            <a:r>
              <a:rPr kumimoji="1" lang="en-US" altLang="ja-JP" dirty="0"/>
              <a:t>Doc. </a:t>
            </a:r>
            <a:r>
              <a:rPr kumimoji="1" lang="en-US" altLang="ja-JP" dirty="0" smtClean="0"/>
              <a:t>19-16/0059r0</a:t>
            </a:r>
            <a:r>
              <a:rPr kumimoji="1" lang="en-US" altLang="ja-JP" dirty="0"/>
              <a:t>: Text proposal on the algorithm for interference alignment based coexistence management (C. Sun</a:t>
            </a:r>
            <a:r>
              <a:rPr kumimoji="1" lang="en-US" altLang="ja-JP" dirty="0" smtClean="0"/>
              <a:t>)</a:t>
            </a:r>
          </a:p>
          <a:p>
            <a:pPr lvl="1"/>
            <a:r>
              <a:rPr kumimoji="1" lang="en-US" altLang="ja-JP" dirty="0" smtClean="0"/>
              <a:t>Interference cancellation</a:t>
            </a:r>
          </a:p>
          <a:p>
            <a:pPr lvl="2"/>
            <a:r>
              <a:rPr kumimoji="1" lang="en-US" altLang="ja-JP" dirty="0"/>
              <a:t>Doc. 19-16/0060r0:  Text proposal on the algorithm and parameters for successive interference cancellation based coexistence management (C. Sun</a:t>
            </a:r>
            <a:r>
              <a:rPr kumimoji="1" lang="en-US" altLang="ja-JP" dirty="0" smtClean="0"/>
              <a:t>)</a:t>
            </a:r>
            <a:endParaRPr kumimoji="1" lang="en-US" altLang="ja-JP" dirty="0"/>
          </a:p>
          <a:p>
            <a:pPr lvl="2"/>
            <a:endParaRPr kumimoji="1" lang="en-US" altLang="ja-JP" dirty="0" smtClean="0"/>
          </a:p>
          <a:p>
            <a:r>
              <a:rPr kumimoji="1" lang="en-US" altLang="ja-JP" dirty="0" smtClean="0"/>
              <a:t>Discussions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a:t>
            </a:r>
            <a:r>
              <a:rPr kumimoji="1" lang="en-US" altLang="ja-JP" dirty="0"/>
              <a:t>P802.19.1a-D0.1 </a:t>
            </a:r>
            <a:r>
              <a:rPr kumimoji="1" lang="en-US" altLang="ja-JP" dirty="0" smtClean="0"/>
              <a:t>(new </a:t>
            </a:r>
            <a:r>
              <a:rPr kumimoji="1" lang="en-US" altLang="ja-JP" dirty="0"/>
              <a:t>draft</a:t>
            </a:r>
            <a:r>
              <a:rPr kumimoji="1" lang="en-US" altLang="ja-JP" dirty="0" smtClean="0"/>
              <a:t>)</a:t>
            </a:r>
          </a:p>
          <a:p>
            <a:r>
              <a:rPr kumimoji="1" lang="en-US" altLang="ja-JP" dirty="0" smtClean="0"/>
              <a:t>Technical presentations</a:t>
            </a:r>
          </a:p>
          <a:p>
            <a:r>
              <a:rPr kumimoji="1" lang="en-US" altLang="ja-JP" dirty="0"/>
              <a:t>Revisit updated text </a:t>
            </a:r>
            <a:r>
              <a:rPr kumimoji="1" lang="en-US" altLang="ja-JP" dirty="0" smtClean="0"/>
              <a:t>proposal</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March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7327</TotalTime>
  <Words>1284</Words>
  <Application>Microsoft Office PowerPoint</Application>
  <PresentationFormat>ユーザー設定</PresentationFormat>
  <Paragraphs>279</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March 2016 Macau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P802.19.1a-D0.1 (new draft)</vt:lpstr>
      <vt:lpstr>Motion #1</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318</cp:revision>
  <cp:lastPrinted>2014-11-08T20:15:38Z</cp:lastPrinted>
  <dcterms:created xsi:type="dcterms:W3CDTF">2014-10-30T17:06:39Z</dcterms:created>
  <dcterms:modified xsi:type="dcterms:W3CDTF">2016-03-14T14:30:53Z</dcterms:modified>
</cp:coreProperties>
</file>