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59" r:id="rId20"/>
    <p:sldId id="331" r:id="rId21"/>
    <p:sldId id="350" r:id="rId22"/>
    <p:sldId id="332" r:id="rId23"/>
    <p:sldId id="348" r:id="rId24"/>
    <p:sldId id="334" r:id="rId25"/>
    <p:sldId id="349" r:id="rId26"/>
    <p:sldId id="336" r:id="rId27"/>
    <p:sldId id="351" r:id="rId28"/>
    <p:sldId id="337" r:id="rId29"/>
    <p:sldId id="353" r:id="rId30"/>
    <p:sldId id="357"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59"/>
            <p14:sldId id="331"/>
            <p14:sldId id="350"/>
            <p14:sldId id="332"/>
            <p14:sldId id="348"/>
            <p14:sldId id="334"/>
            <p14:sldId id="349"/>
            <p14:sldId id="336"/>
            <p14:sldId id="351"/>
            <p14:sldId id="337"/>
            <p14:sldId id="353"/>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802.19-16/0045r0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March 2016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2016-03-01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78"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2016 </a:t>
            </a:r>
            <a:r>
              <a:rPr kumimoji="1" lang="en-US" altLang="ja-JP" dirty="0"/>
              <a:t>TG1a meeting, document </a:t>
            </a:r>
            <a:r>
              <a:rPr kumimoji="1" lang="en-US" altLang="ja-JP" dirty="0" smtClean="0"/>
              <a:t>19-16/0045r1</a:t>
            </a:r>
            <a:endParaRPr kumimoji="1" lang="en-US" altLang="ja-JP" dirty="0" smtClean="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January 2016 TG1a meeting</a:t>
            </a:r>
            <a:r>
              <a:rPr kumimoji="1" lang="en-US" altLang="ja-JP" dirty="0"/>
              <a:t>, document </a:t>
            </a:r>
            <a:r>
              <a:rPr kumimoji="1" lang="en-US" altLang="ja-JP" dirty="0" smtClean="0"/>
              <a:t>19-16/0028r1, teleconference call minutes on Feb. 24, 2016, document 19-16/0041r0</a:t>
            </a:r>
            <a:endParaRPr kumimoji="1" lang="en-US" altLang="ja-JP" dirty="0"/>
          </a:p>
          <a:p>
            <a:pPr lvl="1"/>
            <a:r>
              <a:rPr kumimoji="1" lang="en-US" altLang="ja-JP" dirty="0" smtClean="0"/>
              <a:t>Move: </a:t>
            </a:r>
          </a:p>
          <a:p>
            <a:pPr lvl="1"/>
            <a:r>
              <a:rPr kumimoji="1" lang="en-US" altLang="ja-JP" dirty="0" smtClean="0"/>
              <a:t>Second: </a:t>
            </a:r>
          </a:p>
          <a:p>
            <a:pPr lvl="1"/>
            <a:r>
              <a:rPr kumimoji="1" lang="en-US" altLang="ja-JP" dirty="0"/>
              <a:t>Voted: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March </a:t>
            </a:r>
            <a:r>
              <a:rPr kumimoji="1" lang="en-US" altLang="ja-JP" dirty="0"/>
              <a:t>2016 TG1a Opening </a:t>
            </a:r>
            <a:r>
              <a:rPr kumimoji="1" lang="en-US" altLang="ja-JP" dirty="0" smtClean="0"/>
              <a:t>Report (doc. 19-16/00xxr0)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the first draft</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5240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a:t>
            </a:r>
            <a:r>
              <a:rPr kumimoji="1" lang="en-US" altLang="ja-JP" dirty="0" smtClean="0"/>
              <a:t>presentation</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endParaRPr kumimoji="1" lang="en-US" altLang="ja-JP" dirty="0"/>
          </a:p>
          <a:p>
            <a:r>
              <a:rPr kumimoji="1" lang="en-US" altLang="ja-JP" dirty="0" smtClean="0"/>
              <a:t>Revisit updated text proposal</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r>
              <a:rPr kumimoji="1" lang="en-US" altLang="ja-JP" dirty="0"/>
              <a:t>: </a:t>
            </a:r>
            <a:endParaRPr kumimoji="1" lang="en-US" altLang="ja-JP" dirty="0" smtClean="0"/>
          </a:p>
          <a:p>
            <a:pPr lvl="1"/>
            <a:r>
              <a:rPr kumimoji="1" lang="en-US" altLang="ja-JP" dirty="0" smtClean="0"/>
              <a:t>Second</a:t>
            </a:r>
            <a:r>
              <a:rPr kumimoji="1" lang="en-US" altLang="ja-JP" dirty="0"/>
              <a:t>: </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Review the </a:t>
            </a:r>
            <a:r>
              <a:rPr kumimoji="1" lang="en-US" altLang="ja-JP" dirty="0" smtClean="0"/>
              <a:t>updated </a:t>
            </a:r>
            <a:r>
              <a:rPr kumimoji="1" lang="en-US" altLang="ja-JP" dirty="0"/>
              <a:t>draft</a:t>
            </a:r>
          </a:p>
          <a:p>
            <a:r>
              <a:rPr kumimoji="1" lang="en-US" altLang="ja-JP" dirty="0"/>
              <a:t>Discuss text proposals with technical presentations</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Schedule (1hour)</a:t>
            </a:r>
          </a:p>
          <a:p>
            <a:pPr lvl="1"/>
            <a:r>
              <a:rPr kumimoji="1" lang="en-US" altLang="ja-JP" dirty="0" smtClean="0"/>
              <a:t>xxx, , 2016: </a:t>
            </a:r>
            <a:r>
              <a:rPr kumimoji="1" lang="en-US" altLang="ja-JP" dirty="0"/>
              <a:t>2</a:t>
            </a:r>
            <a:r>
              <a:rPr kumimoji="1" lang="en-US" altLang="ja-JP" dirty="0" smtClean="0"/>
              <a:t>am EDT (6am UTC, 3pm JST/KST)</a:t>
            </a:r>
          </a:p>
          <a:p>
            <a:pPr lvl="1"/>
            <a:r>
              <a:rPr kumimoji="1" lang="en-US" altLang="ja-JP" dirty="0" smtClean="0"/>
              <a:t>xxx, , 2016: </a:t>
            </a:r>
            <a:r>
              <a:rPr kumimoji="1" lang="en-US" altLang="ja-JP" dirty="0"/>
              <a:t>2</a:t>
            </a:r>
            <a:r>
              <a:rPr kumimoji="1" lang="en-US" altLang="ja-JP" dirty="0" smtClean="0"/>
              <a:t>am EDT </a:t>
            </a:r>
            <a:r>
              <a:rPr kumimoji="1" lang="en-US" altLang="ja-JP" dirty="0"/>
              <a:t>(6am </a:t>
            </a:r>
            <a:r>
              <a:rPr kumimoji="1" lang="en-US" altLang="ja-JP" dirty="0" smtClean="0"/>
              <a:t>UTC, </a:t>
            </a:r>
            <a:r>
              <a:rPr kumimoji="1" lang="en-US" altLang="ja-JP" dirty="0"/>
              <a:t>3pm JST/KST</a:t>
            </a:r>
            <a:r>
              <a:rPr kumimoji="1" lang="en-US" altLang="ja-JP" dirty="0" smtClean="0"/>
              <a: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January 2016 TG1a meeting and conference call minutes</a:t>
            </a:r>
          </a:p>
          <a:p>
            <a:r>
              <a:rPr kumimoji="1" lang="en-US" altLang="ja-JP" dirty="0" smtClean="0"/>
              <a:t>TG1a Opening report</a:t>
            </a:r>
          </a:p>
          <a:p>
            <a:r>
              <a:rPr kumimoji="1" lang="en-US" altLang="ja-JP" dirty="0"/>
              <a:t>Review the first </a:t>
            </a:r>
            <a:r>
              <a:rPr kumimoji="1" lang="en-US" altLang="ja-JP" dirty="0" smtClean="0"/>
              <a:t>draft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endParaRPr kumimoji="1" lang="en-US" altLang="ja-JP" dirty="0" smtClean="0"/>
          </a:p>
          <a:p>
            <a:pPr lvl="2"/>
            <a:endParaRPr kumimoji="1" lang="en-US" altLang="ja-JP" dirty="0"/>
          </a:p>
          <a:p>
            <a:pPr lvl="1"/>
            <a:endParaRPr kumimoji="1" lang="en-US" altLang="ja-JP" dirty="0" smtClean="0"/>
          </a:p>
          <a:p>
            <a:r>
              <a:rPr kumimoji="1" lang="en-US" altLang="ja-JP" dirty="0" smtClean="0"/>
              <a:t>Discussions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the first draft</a:t>
            </a:r>
          </a:p>
          <a:p>
            <a:r>
              <a:rPr kumimoji="1" lang="en-US" altLang="ja-JP" dirty="0" smtClean="0"/>
              <a:t>Technical presentations</a:t>
            </a:r>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7272</TotalTime>
  <Words>797</Words>
  <Application>Microsoft Office PowerPoint</Application>
  <PresentationFormat>ユーザー設定</PresentationFormat>
  <Paragraphs>246</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March 2016 Atlanta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the first draft</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304</cp:revision>
  <cp:lastPrinted>2014-11-08T20:15:38Z</cp:lastPrinted>
  <dcterms:created xsi:type="dcterms:W3CDTF">2014-10-30T17:06:39Z</dcterms:created>
  <dcterms:modified xsi:type="dcterms:W3CDTF">2016-03-01T04:07:36Z</dcterms:modified>
</cp:coreProperties>
</file>