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56" r:id="rId2"/>
    <p:sldId id="324" r:id="rId3"/>
    <p:sldId id="316" r:id="rId4"/>
    <p:sldId id="345" r:id="rId5"/>
    <p:sldId id="325" r:id="rId6"/>
    <p:sldId id="321" r:id="rId7"/>
    <p:sldId id="322" r:id="rId8"/>
    <p:sldId id="327" r:id="rId9"/>
    <p:sldId id="347" r:id="rId10"/>
    <p:sldId id="358" r:id="rId11"/>
    <p:sldId id="346" r:id="rId12"/>
    <p:sldId id="326" r:id="rId13"/>
    <p:sldId id="344" r:id="rId14"/>
    <p:sldId id="341" r:id="rId15"/>
    <p:sldId id="342" r:id="rId16"/>
    <p:sldId id="343" r:id="rId17"/>
    <p:sldId id="323" r:id="rId18"/>
    <p:sldId id="352" r:id="rId19"/>
    <p:sldId id="359" r:id="rId20"/>
    <p:sldId id="331" r:id="rId21"/>
    <p:sldId id="350" r:id="rId22"/>
    <p:sldId id="332" r:id="rId23"/>
    <p:sldId id="348" r:id="rId24"/>
    <p:sldId id="334" r:id="rId25"/>
    <p:sldId id="349" r:id="rId26"/>
    <p:sldId id="336" r:id="rId27"/>
    <p:sldId id="351" r:id="rId28"/>
    <p:sldId id="337" r:id="rId29"/>
    <p:sldId id="353" r:id="rId30"/>
    <p:sldId id="357" r:id="rId31"/>
    <p:sldId id="354" r:id="rId32"/>
    <p:sldId id="339" r:id="rId33"/>
    <p:sldId id="340" r:id="rId34"/>
    <p:sldId id="355" r:id="rId35"/>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25"/>
            <p14:sldId id="321"/>
            <p14:sldId id="322"/>
            <p14:sldId id="327"/>
            <p14:sldId id="347"/>
            <p14:sldId id="358"/>
            <p14:sldId id="346"/>
            <p14:sldId id="326"/>
            <p14:sldId id="344"/>
            <p14:sldId id="341"/>
            <p14:sldId id="342"/>
            <p14:sldId id="343"/>
            <p14:sldId id="323"/>
            <p14:sldId id="352"/>
            <p14:sldId id="359"/>
            <p14:sldId id="331"/>
            <p14:sldId id="350"/>
            <p14:sldId id="332"/>
            <p14:sldId id="348"/>
            <p14:sldId id="334"/>
            <p14:sldId id="349"/>
            <p14:sldId id="336"/>
            <p14:sldId id="351"/>
            <p14:sldId id="337"/>
            <p14:sldId id="353"/>
            <p14:sldId id="357"/>
            <p14:sldId id="354"/>
            <p14:sldId id="339"/>
            <p14:sldId id="340"/>
            <p14:sldId id="355"/>
          </p14:sldIdLst>
        </p14:section>
      </p14:sectionLst>
    </p:ex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p:scale>
          <a:sx n="100" d="100"/>
          <a:sy n="100" d="100"/>
        </p:scale>
        <p:origin x="-636" y="-294"/>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748"/>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March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March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802.19-16/0045r0</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March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TG1a</a:t>
            </a:r>
            <a:r>
              <a:rPr lang="en-US" dirty="0"/>
              <a:t> </a:t>
            </a:r>
            <a:r>
              <a:rPr lang="en-US" dirty="0" smtClean="0"/>
              <a:t>March 2016 Atlanta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2016-03-01</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378"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January 2016 </a:t>
            </a:r>
            <a:r>
              <a:rPr kumimoji="1" lang="en-US" altLang="ja-JP" dirty="0"/>
              <a:t>TG1a meeting, document </a:t>
            </a:r>
            <a:r>
              <a:rPr kumimoji="1" lang="en-US" altLang="ja-JP" dirty="0" smtClean="0"/>
              <a:t>19-16/0045r1</a:t>
            </a:r>
            <a:endParaRPr kumimoji="1" lang="en-US" altLang="ja-JP" dirty="0" smtClean="0"/>
          </a:p>
          <a:p>
            <a:pPr lvl="1"/>
            <a:endParaRPr kumimoji="1" lang="en-US" altLang="ja-JP" dirty="0" smtClean="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4333063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a:t>
            </a:r>
            <a:r>
              <a:rPr kumimoji="1" lang="en-US" altLang="ja-JP" dirty="0" smtClean="0"/>
              <a:t>minutes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a:t>
            </a:r>
            <a:r>
              <a:rPr kumimoji="1" lang="en-US" altLang="ja-JP" dirty="0" smtClean="0"/>
              <a:t>January 2016 TG1a meeting</a:t>
            </a:r>
            <a:r>
              <a:rPr kumimoji="1" lang="en-US" altLang="ja-JP" dirty="0"/>
              <a:t>, document </a:t>
            </a:r>
            <a:r>
              <a:rPr kumimoji="1" lang="en-US" altLang="ja-JP" dirty="0" smtClean="0"/>
              <a:t>19-16/0028r1, teleconference call minutes on Feb. 24, 2016, document 19-16/0041r0</a:t>
            </a:r>
            <a:endParaRPr kumimoji="1" lang="en-US" altLang="ja-JP" dirty="0"/>
          </a:p>
          <a:p>
            <a:pPr lvl="1"/>
            <a:r>
              <a:rPr kumimoji="1" lang="en-US" altLang="ja-JP" dirty="0" smtClean="0"/>
              <a:t>Move: </a:t>
            </a:r>
          </a:p>
          <a:p>
            <a:pPr lvl="1"/>
            <a:r>
              <a:rPr kumimoji="1" lang="en-US" altLang="ja-JP" dirty="0" smtClean="0"/>
              <a:t>Second: </a:t>
            </a:r>
          </a:p>
          <a:p>
            <a:pPr lvl="1"/>
            <a:r>
              <a:rPr kumimoji="1" lang="en-US" altLang="ja-JP" dirty="0"/>
              <a:t>Voted: </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12398880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Opening report</a:t>
            </a:r>
          </a:p>
        </p:txBody>
      </p:sp>
      <p:sp>
        <p:nvSpPr>
          <p:cNvPr id="3" name="コンテンツ プレースホルダー 2"/>
          <p:cNvSpPr>
            <a:spLocks noGrp="1"/>
          </p:cNvSpPr>
          <p:nvPr>
            <p:ph idx="1"/>
          </p:nvPr>
        </p:nvSpPr>
        <p:spPr/>
        <p:txBody>
          <a:bodyPr>
            <a:normAutofit/>
          </a:bodyPr>
          <a:lstStyle/>
          <a:p>
            <a:r>
              <a:rPr kumimoji="1" lang="en-US" altLang="ja-JP" dirty="0" smtClean="0"/>
              <a:t>March </a:t>
            </a:r>
            <a:r>
              <a:rPr kumimoji="1" lang="en-US" altLang="ja-JP" dirty="0"/>
              <a:t>2016 TG1a Opening </a:t>
            </a:r>
            <a:r>
              <a:rPr kumimoji="1" lang="en-US" altLang="ja-JP" dirty="0" smtClean="0"/>
              <a:t>Report (doc. 19-16/00xxr0)</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4494299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Review the first draft</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1313712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2" y="1524000"/>
            <a:ext cx="8077198" cy="53788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54260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20558142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t>
            </a:r>
            <a:r>
              <a:rPr kumimoji="1" lang="en-US" altLang="ja-JP" dirty="0"/>
              <a:t>P</a:t>
            </a:r>
            <a:r>
              <a:rPr kumimoji="1" lang="en-US" altLang="ja-JP" dirty="0" smtClean="0"/>
              <a:t>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smtClean="0"/>
              <a:t>Technical presentation</a:t>
            </a:r>
            <a:endParaRPr kumimoji="1" lang="en-US" altLang="ja-JP" dirty="0"/>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9067831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a:t>
            </a:r>
            <a:r>
              <a:rPr kumimoji="1" lang="en-US" altLang="ja-JP" sz="3600" dirty="0"/>
              <a:t>A</a:t>
            </a:r>
            <a:r>
              <a:rPr kumimoji="1" lang="en-US" altLang="ja-JP" sz="3600" dirty="0" smtClean="0"/>
              <a:t>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6711950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a:t>Technical </a:t>
            </a:r>
            <a:r>
              <a:rPr kumimoji="1" lang="en-US" altLang="ja-JP" dirty="0" smtClean="0"/>
              <a:t>presentation</a:t>
            </a:r>
            <a:endParaRPr kumimoji="1" lang="en-US" altLang="ja-JP" dirty="0"/>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20107424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29955349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p>
          <a:p>
            <a:r>
              <a:rPr kumimoji="1" lang="en-US" altLang="ja-JP" dirty="0" smtClean="0"/>
              <a:t>Technical presentation</a:t>
            </a:r>
            <a:endParaRPr kumimoji="1" lang="en-US" altLang="ja-JP" dirty="0"/>
          </a:p>
          <a:p>
            <a:r>
              <a:rPr kumimoji="1" lang="en-US" altLang="ja-JP" dirty="0" smtClean="0"/>
              <a:t>Revisit updated text proposal</a:t>
            </a:r>
            <a:endParaRPr kumimoji="1" lang="en-US" altLang="ja-JP" dirty="0"/>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41666230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Thursday AM2</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935172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Thursday AM2</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a:t>Revisit updated text </a:t>
            </a:r>
            <a:r>
              <a:rPr kumimoji="1" lang="en-US" altLang="ja-JP" dirty="0" smtClean="0"/>
              <a:t>proposal</a:t>
            </a:r>
          </a:p>
          <a:p>
            <a:r>
              <a:rPr kumimoji="1" lang="en-US" altLang="ja-JP" dirty="0" smtClean="0"/>
              <a:t>Motions</a:t>
            </a:r>
          </a:p>
          <a:p>
            <a:r>
              <a:rPr kumimoji="1" lang="en-US" altLang="ja-JP" dirty="0"/>
              <a:t>Review project </a:t>
            </a:r>
            <a:r>
              <a:rPr kumimoji="1" lang="en-US" altLang="ja-JP" dirty="0" smtClean="0"/>
              <a:t>timeline</a:t>
            </a:r>
          </a:p>
          <a:p>
            <a:r>
              <a:rPr kumimoji="1" lang="en-US" altLang="ja-JP" dirty="0" smtClean="0"/>
              <a:t>Review objectives for next meeting</a:t>
            </a:r>
          </a:p>
          <a:p>
            <a:r>
              <a:rPr kumimoji="1" lang="en-US" altLang="ja-JP" dirty="0"/>
              <a:t>Schedule for </a:t>
            </a:r>
            <a:r>
              <a:rPr kumimoji="1" lang="en-US" altLang="ja-JP" dirty="0" smtClean="0"/>
              <a:t>teleconferences</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15134810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#1</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smtClean="0"/>
          </a:p>
          <a:p>
            <a:pPr lvl="1"/>
            <a:r>
              <a:rPr kumimoji="1" lang="en-US" altLang="ja-JP" dirty="0" smtClean="0"/>
              <a:t>Move</a:t>
            </a:r>
            <a:r>
              <a:rPr kumimoji="1" lang="en-US" altLang="ja-JP" dirty="0"/>
              <a:t>: </a:t>
            </a:r>
            <a:endParaRPr kumimoji="1" lang="en-US" altLang="ja-JP" dirty="0" smtClean="0"/>
          </a:p>
          <a:p>
            <a:pPr lvl="1"/>
            <a:r>
              <a:rPr kumimoji="1" lang="en-US" altLang="ja-JP" dirty="0" smtClean="0"/>
              <a:t>Second</a:t>
            </a:r>
            <a:r>
              <a:rPr kumimoji="1" lang="en-US" altLang="ja-JP" dirty="0"/>
              <a:t>: </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11375763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#2</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smtClean="0"/>
          </a:p>
          <a:p>
            <a:pPr lvl="1"/>
            <a:r>
              <a:rPr kumimoji="1" lang="en-US" altLang="ja-JP" dirty="0" smtClean="0"/>
              <a:t>Move:</a:t>
            </a:r>
          </a:p>
          <a:p>
            <a:pPr lvl="1"/>
            <a:r>
              <a:rPr kumimoji="1" lang="en-US" altLang="ja-JP" dirty="0" smtClean="0"/>
              <a:t>Second:</a:t>
            </a:r>
          </a:p>
          <a:p>
            <a:pPr lvl="1"/>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5626310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Project </a:t>
            </a:r>
            <a:r>
              <a:rPr kumimoji="1" lang="en-US" altLang="ja-JP" dirty="0" smtClean="0"/>
              <a:t>timeline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Project timeline document</a:t>
            </a:r>
          </a:p>
          <a:p>
            <a:pPr lvl="1"/>
            <a:r>
              <a:rPr kumimoji="1" lang="en-US" altLang="ja-JP" dirty="0" smtClean="0"/>
              <a:t>Doc. 19-15/0096r0</a:t>
            </a:r>
            <a:r>
              <a:rPr kumimoji="1" lang="en-US" altLang="ja-JP" dirty="0"/>
              <a:t>: Timeline </a:t>
            </a:r>
            <a:r>
              <a:rPr kumimoji="1" lang="en-US" altLang="ja-JP" dirty="0" smtClean="0"/>
              <a:t>document (N. Sato)</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7914738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r>
              <a:rPr kumimoji="1" lang="en-US" altLang="ja-JP" dirty="0"/>
              <a:t>Review the </a:t>
            </a:r>
            <a:r>
              <a:rPr kumimoji="1" lang="en-US" altLang="ja-JP" dirty="0" smtClean="0"/>
              <a:t>updated </a:t>
            </a:r>
            <a:r>
              <a:rPr kumimoji="1" lang="en-US" altLang="ja-JP" dirty="0"/>
              <a:t>draft</a:t>
            </a:r>
          </a:p>
          <a:p>
            <a:r>
              <a:rPr kumimoji="1" lang="en-US" altLang="ja-JP" dirty="0"/>
              <a:t>Discuss text proposals with technical presentations</a:t>
            </a:r>
          </a:p>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153613109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a:t>
            </a:r>
            <a:r>
              <a:rPr kumimoji="1" lang="en-US" altLang="ja-JP" dirty="0" smtClean="0"/>
              <a:t>eleconferences</a:t>
            </a:r>
            <a:endParaRPr kumimoji="1" lang="en-US" altLang="ja-JP" dirty="0"/>
          </a:p>
        </p:txBody>
      </p:sp>
      <p:sp>
        <p:nvSpPr>
          <p:cNvPr id="3" name="コンテンツ プレースホルダー 2"/>
          <p:cNvSpPr>
            <a:spLocks noGrp="1"/>
          </p:cNvSpPr>
          <p:nvPr>
            <p:ph idx="1"/>
          </p:nvPr>
        </p:nvSpPr>
        <p:spPr/>
        <p:txBody>
          <a:bodyPr>
            <a:normAutofit fontScale="92500" lnSpcReduction="10000"/>
          </a:bodyPr>
          <a:lstStyle/>
          <a:p>
            <a:r>
              <a:rPr kumimoji="1" lang="en-US" altLang="ja-JP" dirty="0" smtClean="0"/>
              <a:t>Schedule (1hour)</a:t>
            </a:r>
          </a:p>
          <a:p>
            <a:pPr lvl="1"/>
            <a:r>
              <a:rPr kumimoji="1" lang="en-US" altLang="ja-JP" dirty="0" smtClean="0"/>
              <a:t>xxx, , 2016: </a:t>
            </a:r>
            <a:r>
              <a:rPr kumimoji="1" lang="en-US" altLang="ja-JP" dirty="0"/>
              <a:t>2</a:t>
            </a:r>
            <a:r>
              <a:rPr kumimoji="1" lang="en-US" altLang="ja-JP" dirty="0" smtClean="0"/>
              <a:t>am EDT (6am UTC, 3pm JST/KST)</a:t>
            </a:r>
          </a:p>
          <a:p>
            <a:pPr lvl="1"/>
            <a:r>
              <a:rPr kumimoji="1" lang="en-US" altLang="ja-JP" dirty="0" smtClean="0"/>
              <a:t>xxx, , 2016: </a:t>
            </a:r>
            <a:r>
              <a:rPr kumimoji="1" lang="en-US" altLang="ja-JP" dirty="0"/>
              <a:t>2</a:t>
            </a:r>
            <a:r>
              <a:rPr kumimoji="1" lang="en-US" altLang="ja-JP" dirty="0" smtClean="0"/>
              <a:t>am EDT </a:t>
            </a:r>
            <a:r>
              <a:rPr kumimoji="1" lang="en-US" altLang="ja-JP" dirty="0"/>
              <a:t>(6am </a:t>
            </a:r>
            <a:r>
              <a:rPr kumimoji="1" lang="en-US" altLang="ja-JP" dirty="0" smtClean="0"/>
              <a:t>UTC, </a:t>
            </a:r>
            <a:r>
              <a:rPr kumimoji="1" lang="en-US" altLang="ja-JP" dirty="0"/>
              <a:t>3pm JST/KST</a:t>
            </a:r>
            <a:r>
              <a:rPr kumimoji="1" lang="en-US" altLang="ja-JP" dirty="0" smtClean="0"/>
              <a:t>)</a:t>
            </a:r>
          </a:p>
          <a:p>
            <a:pPr lvl="1"/>
            <a:endParaRPr kumimoji="1" lang="en-US" altLang="ja-JP" dirty="0" smtClean="0"/>
          </a:p>
          <a:p>
            <a:r>
              <a:rPr kumimoji="1" lang="en-US" altLang="ja-JP" dirty="0" smtClean="0"/>
              <a:t>Meeting Logistics</a:t>
            </a:r>
          </a:p>
          <a:p>
            <a:pPr lvl="1"/>
            <a:r>
              <a:rPr kumimoji="1" lang="en-US" altLang="ja-JP" dirty="0" smtClean="0"/>
              <a:t>Use “Join Me”</a:t>
            </a:r>
          </a:p>
          <a:p>
            <a:pPr lvl="2"/>
            <a:r>
              <a:rPr lang="en-US" altLang="ja-JP" dirty="0"/>
              <a:t>Join the meeting: </a:t>
            </a:r>
            <a:r>
              <a:rPr lang="en-US" altLang="ja-JP" dirty="0">
                <a:hlinkClick r:id="rId2"/>
              </a:rPr>
              <a:t>https://join.me/ieeesawg802.19</a:t>
            </a:r>
            <a:r>
              <a:rPr lang="en-US" altLang="ja-JP" dirty="0"/>
              <a:t> </a:t>
            </a:r>
            <a:br>
              <a:rPr lang="en-US" altLang="ja-JP" dirty="0"/>
            </a:br>
            <a:r>
              <a:rPr lang="en-US" altLang="ja-JP" dirty="0"/>
              <a:t/>
            </a:r>
            <a:br>
              <a:rPr lang="en-US" altLang="ja-JP" dirty="0"/>
            </a:br>
            <a:r>
              <a:rPr lang="en-US" altLang="ja-JP" dirty="0"/>
              <a:t>On a computer,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r>
              <a:rPr lang="en-US" altLang="ja-JP" dirty="0"/>
              <a:t/>
            </a: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smtClean="0"/>
          </a:p>
          <a:p>
            <a:pPr lvl="1"/>
            <a:r>
              <a:rPr kumimoji="1" lang="en-US" altLang="ja-JP" dirty="0" smtClean="0"/>
              <a:t>The chair will send out a notification to IEEE 802.19 reflector in advance of the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Time difference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Winter</a:t>
            </a:r>
          </a:p>
          <a:p>
            <a:pPr lvl="1"/>
            <a:r>
              <a:rPr kumimoji="1" lang="en-US" altLang="ja-JP" dirty="0" smtClean="0"/>
              <a:t>1am EST (6am UTC, 3pm JST/KST)</a:t>
            </a:r>
          </a:p>
          <a:p>
            <a:pPr lvl="1"/>
            <a:r>
              <a:rPr kumimoji="1" lang="en-US" altLang="ja-JP" dirty="0"/>
              <a:t>7</a:t>
            </a:r>
            <a:r>
              <a:rPr kumimoji="1" lang="en-US" altLang="ja-JP" dirty="0" smtClean="0"/>
              <a:t>am EST (noon UTC, 9pm JST/KST)</a:t>
            </a:r>
          </a:p>
          <a:p>
            <a:pPr lvl="1"/>
            <a:r>
              <a:rPr kumimoji="1" lang="en-US" altLang="ja-JP" dirty="0" smtClean="0"/>
              <a:t>5pm EST (10pm UTC, 7am JST/KST + 1day)</a:t>
            </a:r>
            <a:endParaRPr kumimoji="1" lang="en-US" altLang="ja-JP" dirty="0"/>
          </a:p>
          <a:p>
            <a:endParaRPr kumimoji="1" lang="en-US" altLang="ja-JP" dirty="0" smtClean="0"/>
          </a:p>
          <a:p>
            <a:r>
              <a:rPr kumimoji="1" lang="en-US" altLang="ja-JP" dirty="0" smtClean="0"/>
              <a:t>Summer</a:t>
            </a:r>
          </a:p>
          <a:p>
            <a:pPr lvl="1"/>
            <a:r>
              <a:rPr kumimoji="1" lang="en-US" altLang="ja-JP" dirty="0" smtClean="0"/>
              <a:t>2am EDT (6am </a:t>
            </a:r>
            <a:r>
              <a:rPr kumimoji="1" lang="en-US" altLang="ja-JP" dirty="0"/>
              <a:t>UTC, </a:t>
            </a:r>
            <a:r>
              <a:rPr kumimoji="1" lang="en-US" altLang="ja-JP" dirty="0" smtClean="0"/>
              <a:t>3pm </a:t>
            </a:r>
            <a:r>
              <a:rPr kumimoji="1" lang="en-US" altLang="ja-JP" dirty="0"/>
              <a:t>JST/KST)</a:t>
            </a:r>
          </a:p>
          <a:p>
            <a:pPr lvl="1"/>
            <a:r>
              <a:rPr kumimoji="1" lang="en-US" altLang="ja-JP" dirty="0" smtClean="0"/>
              <a:t>8am EDT (noon UTC</a:t>
            </a:r>
            <a:r>
              <a:rPr kumimoji="1" lang="en-US" altLang="ja-JP" dirty="0"/>
              <a:t>, 9</a:t>
            </a:r>
            <a:r>
              <a:rPr kumimoji="1" lang="en-US" altLang="ja-JP" dirty="0" smtClean="0"/>
              <a:t>pm </a:t>
            </a:r>
            <a:r>
              <a:rPr kumimoji="1" lang="en-US" altLang="ja-JP" dirty="0"/>
              <a:t>JST/KST)</a:t>
            </a:r>
          </a:p>
          <a:p>
            <a:pPr lvl="1"/>
            <a:r>
              <a:rPr kumimoji="1" lang="en-US" altLang="ja-JP" dirty="0" smtClean="0"/>
              <a:t>6pm EDT (10pm </a:t>
            </a:r>
            <a:r>
              <a:rPr kumimoji="1" lang="en-US" altLang="ja-JP" dirty="0"/>
              <a:t>UTC, 7</a:t>
            </a:r>
            <a:r>
              <a:rPr kumimoji="1" lang="en-US" altLang="ja-JP" dirty="0" smtClean="0"/>
              <a:t>am </a:t>
            </a:r>
            <a:r>
              <a:rPr kumimoji="1" lang="en-US" altLang="ja-JP" dirty="0"/>
              <a:t>JST/KST + 1day</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9052158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https://imat.ieee.org/my-site/home</a:t>
            </a:r>
            <a:endParaRPr kumimoji="1" lang="en-US" altLang="ja-JP" dirty="0" smtClean="0"/>
          </a:p>
          <a:p>
            <a:endParaRPr kumimoji="1" lang="en-US" altLang="ja-JP" dirty="0"/>
          </a:p>
          <a:p>
            <a:r>
              <a:rPr kumimoji="1" lang="en-US" altLang="ja-JP" dirty="0" smtClean="0"/>
              <a:t>Register</a:t>
            </a:r>
          </a:p>
          <a:p>
            <a:r>
              <a:rPr kumimoji="1" lang="en-US" altLang="ja-JP" dirty="0" smtClean="0"/>
              <a:t>Indicate attendance</a:t>
            </a:r>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a:t>
            </a:r>
            <a:r>
              <a:rPr kumimoji="1" lang="en-US" altLang="ja-JP" sz="3600" dirty="0"/>
              <a:t>AM1</a:t>
            </a:r>
            <a:endParaRPr kumimoji="1" lang="en-US" altLang="ja-JP" sz="3600"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14598879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a:t>
            </a:r>
            <a:r>
              <a:rPr kumimoji="1" lang="en-US" altLang="ja-JP" dirty="0" smtClean="0"/>
              <a:t>order</a:t>
            </a:r>
          </a:p>
          <a:p>
            <a:r>
              <a:rPr kumimoji="1" lang="en-US" altLang="ja-JP" dirty="0" smtClean="0"/>
              <a:t>Call </a:t>
            </a:r>
            <a:r>
              <a:rPr kumimoji="1" lang="en-US" altLang="ja-JP" dirty="0"/>
              <a:t>for </a:t>
            </a:r>
            <a:r>
              <a:rPr kumimoji="1" lang="en-US" altLang="ja-JP" dirty="0" smtClean="0"/>
              <a:t>secretary</a:t>
            </a:r>
          </a:p>
          <a:p>
            <a:r>
              <a:rPr kumimoji="1" lang="en-US" altLang="ja-JP" dirty="0" smtClean="0"/>
              <a:t>Call for submissions and discussions</a:t>
            </a:r>
          </a:p>
          <a:p>
            <a:r>
              <a:rPr kumimoji="1" lang="en-US" altLang="ja-JP" dirty="0" smtClean="0"/>
              <a:t>Approval of agenda</a:t>
            </a:r>
          </a:p>
          <a:p>
            <a:r>
              <a:rPr kumimoji="1" lang="en-US" altLang="ja-JP" dirty="0" smtClean="0"/>
              <a:t>IEEE IPR statement</a:t>
            </a:r>
            <a:endParaRPr kumimoji="1" lang="en-US" altLang="ja-JP" dirty="0"/>
          </a:p>
          <a:p>
            <a:r>
              <a:rPr kumimoji="1" lang="en-US" altLang="ja-JP" dirty="0" smtClean="0"/>
              <a:t>Approval of January 2016 TG1a meeting and conference call minutes</a:t>
            </a:r>
          </a:p>
          <a:p>
            <a:r>
              <a:rPr kumimoji="1" lang="en-US" altLang="ja-JP" dirty="0" smtClean="0"/>
              <a:t>TG1a Opening report</a:t>
            </a:r>
          </a:p>
          <a:p>
            <a:r>
              <a:rPr kumimoji="1" lang="en-US" altLang="ja-JP" dirty="0"/>
              <a:t>Review the first </a:t>
            </a:r>
            <a:r>
              <a:rPr kumimoji="1" lang="en-US" altLang="ja-JP" dirty="0" smtClean="0"/>
              <a:t>draft</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Looking for volunteer of recording secretary</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19679672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a:t>
            </a:r>
            <a:r>
              <a:rPr kumimoji="1" lang="en-US" altLang="ja-JP" dirty="0" smtClean="0"/>
              <a:t>submissions and discussions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Submissions</a:t>
            </a:r>
          </a:p>
          <a:p>
            <a:pPr lvl="1"/>
            <a:endParaRPr kumimoji="1" lang="en-US" altLang="ja-JP" dirty="0" smtClean="0"/>
          </a:p>
          <a:p>
            <a:pPr lvl="2"/>
            <a:endParaRPr kumimoji="1" lang="en-US" altLang="ja-JP" dirty="0"/>
          </a:p>
          <a:p>
            <a:pPr lvl="1"/>
            <a:endParaRPr kumimoji="1" lang="en-US" altLang="ja-JP" dirty="0" smtClean="0"/>
          </a:p>
          <a:p>
            <a:r>
              <a:rPr kumimoji="1" lang="en-US" altLang="ja-JP" dirty="0" smtClean="0"/>
              <a:t>Discussions</a:t>
            </a:r>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42415364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Approval of meeting minutes</a:t>
            </a:r>
          </a:p>
          <a:p>
            <a:r>
              <a:rPr kumimoji="1" lang="en-US" altLang="ja-JP" dirty="0" smtClean="0"/>
              <a:t>TG1a Opening report</a:t>
            </a:r>
          </a:p>
          <a:p>
            <a:r>
              <a:rPr kumimoji="1" lang="en-US" altLang="ja-JP" dirty="0" smtClean="0"/>
              <a:t>Review the first draft</a:t>
            </a:r>
          </a:p>
          <a:p>
            <a:r>
              <a:rPr kumimoji="1" lang="en-US" altLang="ja-JP" dirty="0" smtClean="0"/>
              <a:t>Technical presentations</a:t>
            </a:r>
          </a:p>
          <a:p>
            <a:r>
              <a:rPr kumimoji="1" lang="en-US" altLang="ja-JP" dirty="0"/>
              <a:t>Revisit updated text </a:t>
            </a:r>
            <a:r>
              <a:rPr kumimoji="1" lang="en-US" altLang="ja-JP" dirty="0" smtClean="0"/>
              <a:t>proposal</a:t>
            </a:r>
          </a:p>
          <a:p>
            <a:r>
              <a:rPr kumimoji="1" lang="en-US" altLang="ja-JP" dirty="0" smtClean="0"/>
              <a:t>Motions</a:t>
            </a:r>
          </a:p>
          <a:p>
            <a:r>
              <a:rPr kumimoji="1" lang="en-US" altLang="ja-JP" dirty="0" smtClean="0"/>
              <a:t>Review project timeline</a:t>
            </a:r>
          </a:p>
          <a:p>
            <a:r>
              <a:rPr kumimoji="1" lang="en-US" altLang="ja-JP" dirty="0" smtClean="0"/>
              <a:t>Review objectives </a:t>
            </a:r>
            <a:r>
              <a:rPr kumimoji="1" lang="en-US" altLang="ja-JP" dirty="0"/>
              <a:t>for next </a:t>
            </a:r>
            <a:r>
              <a:rPr kumimoji="1" lang="en-US" altLang="ja-JP" dirty="0" smtClean="0"/>
              <a:t>meeting</a:t>
            </a:r>
          </a:p>
          <a:p>
            <a:r>
              <a:rPr kumimoji="1" lang="en-US" altLang="ja-JP" dirty="0" smtClean="0"/>
              <a:t>Schedule for teleconferences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7174341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7272</TotalTime>
  <Words>797</Words>
  <Application>Microsoft Office PowerPoint</Application>
  <PresentationFormat>ユーザー設定</PresentationFormat>
  <Paragraphs>246</Paragraphs>
  <Slides>34</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34</vt:i4>
      </vt:variant>
    </vt:vector>
  </HeadingPairs>
  <TitlesOfParts>
    <vt:vector size="36" baseType="lpstr">
      <vt:lpstr>Office Theme</vt:lpstr>
      <vt:lpstr>Document</vt:lpstr>
      <vt:lpstr>TG1a March 2016 Atlanta Meeting Agenda</vt:lpstr>
      <vt:lpstr>Agenda graphic</vt:lpstr>
      <vt:lpstr>Meeting protocol</vt:lpstr>
      <vt:lpstr>Attendance</vt:lpstr>
      <vt:lpstr>PowerPoint プレゼンテーション</vt:lpstr>
      <vt:lpstr>Agenda for Tuesday AM1</vt:lpstr>
      <vt:lpstr>Call for secretary</vt:lpstr>
      <vt:lpstr>Call for submissions and discussions</vt:lpstr>
      <vt:lpstr>Agenda items for this week</vt:lpstr>
      <vt:lpstr>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Approval of minutes</vt:lpstr>
      <vt:lpstr>TG1a Opening report</vt:lpstr>
      <vt:lpstr>Review the first draft</vt:lpstr>
      <vt:lpstr>PowerPoint プレゼンテーション</vt:lpstr>
      <vt:lpstr>Agenda for Tuesday PM1</vt:lpstr>
      <vt:lpstr>PowerPoint プレゼンテーション</vt:lpstr>
      <vt:lpstr>Agenda for Wednesday AM1</vt:lpstr>
      <vt:lpstr>PowerPoint プレゼンテーション</vt:lpstr>
      <vt:lpstr>Agenda for Wednesday PM1</vt:lpstr>
      <vt:lpstr>PowerPoint プレゼンテーション</vt:lpstr>
      <vt:lpstr>Agenda for Thursday AM2</vt:lpstr>
      <vt:lpstr>Motion #1</vt:lpstr>
      <vt:lpstr>Motion #2</vt:lpstr>
      <vt:lpstr>Project timeline</vt:lpstr>
      <vt:lpstr>Review objectives for next meeting</vt:lpstr>
      <vt:lpstr>Teleconferences</vt:lpstr>
      <vt:lpstr>PowerPoint プレゼンテーション</vt:lpstr>
      <vt:lpstr>Time difference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Naotaka Sato</cp:lastModifiedBy>
  <cp:revision>304</cp:revision>
  <cp:lastPrinted>2014-11-08T20:15:38Z</cp:lastPrinted>
  <dcterms:created xsi:type="dcterms:W3CDTF">2014-10-30T17:06:39Z</dcterms:created>
  <dcterms:modified xsi:type="dcterms:W3CDTF">2016-03-01T04:07:36Z</dcterms:modified>
</cp:coreProperties>
</file>